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283" r:id="rId3"/>
    <p:sldId id="284" r:id="rId4"/>
    <p:sldId id="260" r:id="rId5"/>
    <p:sldId id="261" r:id="rId6"/>
    <p:sldId id="262" r:id="rId7"/>
    <p:sldId id="263" r:id="rId8"/>
    <p:sldId id="264" r:id="rId9"/>
    <p:sldId id="265" r:id="rId10"/>
    <p:sldId id="269" r:id="rId11"/>
    <p:sldId id="270" r:id="rId12"/>
    <p:sldId id="273" r:id="rId13"/>
    <p:sldId id="274" r:id="rId14"/>
    <p:sldId id="275" r:id="rId15"/>
    <p:sldId id="288" r:id="rId16"/>
    <p:sldId id="276" r:id="rId17"/>
    <p:sldId id="277" r:id="rId18"/>
    <p:sldId id="278" r:id="rId19"/>
  </p:sldIdLst>
  <p:sldSz cx="7559675" cy="5219700"/>
  <p:notesSz cx="9144000" cy="6858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7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675"/>
            </a:lvl1pPr>
          </a:lstStyle>
          <a:p>
            <a:endParaRPr lang="zh-CN" altLang="en-US"/>
          </a:p>
        </p:txBody>
      </p:sp>
      <p:sp>
        <p:nvSpPr>
          <p:cNvPr id="3" name="日期占位符 2"/>
          <p:cNvSpPr>
            <a:spLocks noGrp="1"/>
          </p:cNvSpPr>
          <p:nvPr>
            <p:ph type="dt" sz="quarter" idx="1"/>
          </p:nvPr>
        </p:nvSpPr>
        <p:spPr>
          <a:xfrm>
            <a:off x="6905979" y="0"/>
            <a:ext cx="5283200" cy="258068"/>
          </a:xfrm>
          <a:prstGeom prst="rect">
            <a:avLst/>
          </a:prstGeom>
        </p:spPr>
        <p:txBody>
          <a:bodyPr vert="horz" lIns="91440" tIns="45720" rIns="91440" bIns="45720" rtlCol="0"/>
          <a:lstStyle>
            <a:lvl1pPr algn="r">
              <a:defRPr sz="675"/>
            </a:lvl1pPr>
          </a:lstStyle>
          <a:p>
            <a:fld id="{0F9B84EA-7D68-4D60-9CB1-D50884785D1C}" type="datetimeFigureOut">
              <a:rPr lang="zh-CN" altLang="en-US" smtClean="0"/>
              <a:t>2026/5/5</a:t>
            </a:fld>
            <a:endParaRPr lang="zh-CN" altLang="en-US"/>
          </a:p>
        </p:txBody>
      </p:sp>
      <p:sp>
        <p:nvSpPr>
          <p:cNvPr id="4" name="页脚占位符 3"/>
          <p:cNvSpPr>
            <a:spLocks noGrp="1"/>
          </p:cNvSpPr>
          <p:nvPr>
            <p:ph type="ftr" sz="quarter" idx="2"/>
          </p:nvPr>
        </p:nvSpPr>
        <p:spPr>
          <a:xfrm>
            <a:off x="0" y="4885432"/>
            <a:ext cx="5283200" cy="258068"/>
          </a:xfrm>
          <a:prstGeom prst="rect">
            <a:avLst/>
          </a:prstGeom>
        </p:spPr>
        <p:txBody>
          <a:bodyPr vert="horz" lIns="91440" tIns="45720" rIns="91440" bIns="45720" rtlCol="0" anchor="b"/>
          <a:lstStyle>
            <a:lvl1pPr algn="l">
              <a:defRPr sz="675"/>
            </a:lvl1pPr>
          </a:lstStyle>
          <a:p>
            <a:endParaRPr lang="zh-CN" altLang="en-US"/>
          </a:p>
        </p:txBody>
      </p:sp>
      <p:sp>
        <p:nvSpPr>
          <p:cNvPr id="5" name="灯片编号占位符 4"/>
          <p:cNvSpPr>
            <a:spLocks noGrp="1"/>
          </p:cNvSpPr>
          <p:nvPr>
            <p:ph type="sldNum" sz="quarter" idx="3"/>
          </p:nvPr>
        </p:nvSpPr>
        <p:spPr>
          <a:xfrm>
            <a:off x="6905979" y="4885432"/>
            <a:ext cx="5283200" cy="258068"/>
          </a:xfrm>
          <a:prstGeom prst="rect">
            <a:avLst/>
          </a:prstGeom>
        </p:spPr>
        <p:txBody>
          <a:bodyPr vert="horz" lIns="91440" tIns="45720" rIns="91440" bIns="45720" rtlCol="0" anchor="b"/>
          <a:lstStyle>
            <a:lvl1pPr algn="r">
              <a:defRPr sz="67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2026/5/5</a:t>
            </a:fld>
            <a:endParaRPr lang="zh-CN" altLang="en-US"/>
          </a:p>
        </p:txBody>
      </p:sp>
      <p:sp>
        <p:nvSpPr>
          <p:cNvPr id="4" name="幻灯片图像占位符 3"/>
          <p:cNvSpPr>
            <a:spLocks noGrp="1" noRot="1" noChangeAspect="1"/>
          </p:cNvSpPr>
          <p:nvPr>
            <p:ph type="sldImg" idx="2"/>
          </p:nvPr>
        </p:nvSpPr>
        <p:spPr>
          <a:xfrm>
            <a:off x="4552950"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2475309"/>
            <a:ext cx="9753600" cy="2025253"/>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4885432"/>
            <a:ext cx="5283200"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4885432"/>
            <a:ext cx="5283200"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hyperlink" Target="mailto:Service@inno-dl.com" TargetMode="External"/><Relationship Id="rId2" Type="http://schemas.openxmlformats.org/officeDocument/2006/relationships/hyperlink" Target="https://innotechdl.com/"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4.xml"/><Relationship Id="rId7" Type="http://schemas.openxmlformats.org/officeDocument/2006/relationships/slide" Target="slide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 Target="slide7.xml"/><Relationship Id="rId5" Type="http://schemas.openxmlformats.org/officeDocument/2006/relationships/slide" Target="slide4.xml"/><Relationship Id="rId10" Type="http://schemas.openxmlformats.org/officeDocument/2006/relationships/slide" Target="slide11.xml"/><Relationship Id="rId4" Type="http://schemas.openxmlformats.org/officeDocument/2006/relationships/slideLayout" Target="../slideLayouts/slideLayout1.xml"/><Relationship Id="rId9"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png"/><Relationship Id="rId3" Type="http://schemas.openxmlformats.org/officeDocument/2006/relationships/tags" Target="../tags/tag7.xml"/><Relationship Id="rId7" Type="http://schemas.openxmlformats.org/officeDocument/2006/relationships/slideLayout" Target="../slideLayouts/slideLayout1.xml"/><Relationship Id="rId12" Type="http://schemas.openxmlformats.org/officeDocument/2006/relationships/image" Target="../media/image5.png"/><Relationship Id="rId2" Type="http://schemas.openxmlformats.org/officeDocument/2006/relationships/tags" Target="../tags/tag6.xml"/><Relationship Id="rId16" Type="http://schemas.openxmlformats.org/officeDocument/2006/relationships/image" Target="../media/image9.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4.jpeg"/><Relationship Id="rId5" Type="http://schemas.openxmlformats.org/officeDocument/2006/relationships/tags" Target="../tags/tag9.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tags" Target="../tags/tag8.xml"/><Relationship Id="rId9" Type="http://schemas.openxmlformats.org/officeDocument/2006/relationships/image" Target="../media/image1.jpe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2605329"/>
              </p:ext>
            </p:extLst>
          </p:nvPr>
        </p:nvGraphicFramePr>
        <p:xfrm>
          <a:off x="0" y="21420"/>
          <a:ext cx="7559675" cy="5219699"/>
        </p:xfrm>
        <a:graphic>
          <a:graphicData uri="http://schemas.openxmlformats.org/drawingml/2006/table">
            <a:tbl>
              <a:tblPr/>
              <a:tblGrid>
                <a:gridCol w="7559675">
                  <a:extLst>
                    <a:ext uri="{9D8B030D-6E8A-4147-A177-3AD203B41FA5}">
                      <a16:colId xmlns:a16="http://schemas.microsoft.com/office/drawing/2014/main" val="20000"/>
                    </a:ext>
                  </a:extLst>
                </a:gridCol>
              </a:tblGrid>
              <a:tr h="4138930">
                <a:tc>
                  <a:txBody>
                    <a:bodyPr/>
                    <a:lstStyle/>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algn="l" rtl="0" eaLnBrk="0">
                        <a:lnSpc>
                          <a:spcPct val="105000"/>
                        </a:lnSpc>
                      </a:pPr>
                      <a:endParaRPr lang="en-US" altLang="en-US" sz="1000" dirty="0"/>
                    </a:p>
                    <a:p>
                      <a:pPr marL="1529715" algn="l" rtl="0" eaLnBrk="0">
                        <a:lnSpc>
                          <a:spcPct val="86000"/>
                        </a:lnSpc>
                      </a:pPr>
                      <a:endParaRPr lang="en-US" sz="1000" spc="0" dirty="0">
                        <a:solidFill>
                          <a:schemeClr val="tx1"/>
                        </a:solidFill>
                        <a:latin typeface="+mn-lt"/>
                        <a:ea typeface="+mn-ea"/>
                        <a:cs typeface="+mn-cs"/>
                      </a:endParaRPr>
                    </a:p>
                    <a:p>
                      <a:pPr marL="1529715" algn="l" rtl="0" eaLnBrk="0">
                        <a:lnSpc>
                          <a:spcPct val="86000"/>
                        </a:lnSpc>
                      </a:pPr>
                      <a:endParaRPr lang="en-US" sz="1000" spc="0" dirty="0">
                        <a:solidFill>
                          <a:schemeClr val="tx1"/>
                        </a:solidFill>
                        <a:latin typeface="+mn-lt"/>
                        <a:ea typeface="+mn-ea"/>
                        <a:cs typeface="+mn-cs"/>
                      </a:endParaRPr>
                    </a:p>
                    <a:p>
                      <a:pPr marL="1529715" algn="l" rtl="0" eaLnBrk="0">
                        <a:lnSpc>
                          <a:spcPct val="86000"/>
                        </a:lnSpc>
                      </a:pPr>
                      <a:endParaRPr lang="en-US" sz="1000" spc="0" dirty="0">
                        <a:solidFill>
                          <a:schemeClr val="tx1"/>
                        </a:solidFill>
                        <a:latin typeface="+mn-lt"/>
                        <a:ea typeface="+mn-ea"/>
                        <a:cs typeface="+mn-cs"/>
                      </a:endParaRPr>
                    </a:p>
                    <a:p>
                      <a:pPr marL="1529715" algn="l" rtl="0" eaLnBrk="0">
                        <a:lnSpc>
                          <a:spcPct val="86000"/>
                        </a:lnSpc>
                      </a:pPr>
                      <a:endParaRPr lang="en-US" sz="1000" spc="0" dirty="0">
                        <a:solidFill>
                          <a:schemeClr val="tx1"/>
                        </a:solidFill>
                        <a:latin typeface="+mn-lt"/>
                        <a:ea typeface="+mn-ea"/>
                        <a:cs typeface="+mn-cs"/>
                      </a:endParaRPr>
                    </a:p>
                    <a:p>
                      <a:pPr marL="1529715" algn="l" rtl="0" eaLnBrk="0">
                        <a:lnSpc>
                          <a:spcPct val="86000"/>
                        </a:lnSpc>
                      </a:pPr>
                      <a:r>
                        <a:rPr lang="vi-VN" sz="3400" spc="-20" dirty="0">
                          <a:solidFill>
                            <a:srgbClr val="57585A">
                              <a:alpha val="100000"/>
                            </a:srgbClr>
                          </a:solidFill>
                          <a:latin typeface="Arial" panose="020B0604020202020204" pitchFamily="34" charset="0"/>
                          <a:ea typeface="微软雅黑" panose="020B0503020204020204" charset="-122"/>
                          <a:cs typeface="Arial" panose="020B0604020202020204" pitchFamily="34" charset="0"/>
                        </a:rPr>
                        <a:t>HƯỚNG DẪN SỬ DỤNG ROBOT HỌC TẬP PADBOT</a:t>
                      </a:r>
                      <a:r>
                        <a:rPr lang="en-US" sz="3400" spc="-20" dirty="0">
                          <a:solidFill>
                            <a:srgbClr val="57585A">
                              <a:alpha val="100000"/>
                            </a:srgbClr>
                          </a:solidFill>
                          <a:latin typeface="Arial" panose="020B0604020202020204" pitchFamily="34" charset="0"/>
                          <a:ea typeface="微软雅黑" panose="020B0503020204020204" charset="-122"/>
                          <a:cs typeface="Arial" panose="020B0604020202020204" pitchFamily="34" charset="0"/>
                        </a:rPr>
                        <a:t> T2</a:t>
                      </a:r>
                      <a:endParaRPr sz="3400" spc="-20" dirty="0">
                        <a:solidFill>
                          <a:srgbClr val="57585A">
                            <a:alpha val="100000"/>
                          </a:srgbClr>
                        </a:solidFill>
                        <a:latin typeface="Arial" panose="020B0604020202020204" pitchFamily="34" charset="0"/>
                        <a:ea typeface="微软雅黑" panose="020B0503020204020204" charset="-122"/>
                        <a:cs typeface="Arial" panose="020B0604020202020204" pitchFamily="34" charset="0"/>
                      </a:endParaRPr>
                    </a:p>
                  </a:txBody>
                  <a:tcPr marL="0" marR="0" marT="0" marB="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1080769">
                <a:tc>
                  <a:txBody>
                    <a:bodyPr/>
                    <a:lstStyle/>
                    <a:p>
                      <a:pPr algn="l" rtl="0" eaLnBrk="0">
                        <a:lnSpc>
                          <a:spcPct val="133000"/>
                        </a:lnSpc>
                      </a:pPr>
                      <a:endParaRPr lang="en-US" altLang="en-US" sz="1000" dirty="0"/>
                    </a:p>
                    <a:p>
                      <a:pPr algn="l" rtl="0" eaLnBrk="0">
                        <a:lnSpc>
                          <a:spcPct val="133000"/>
                        </a:lnSpc>
                      </a:pPr>
                      <a:endParaRPr lang="en-US" altLang="en-US" sz="1000" dirty="0"/>
                    </a:p>
                    <a:p>
                      <a:pPr algn="l" rtl="0" eaLnBrk="0">
                        <a:lnSpc>
                          <a:spcPct val="6000"/>
                        </a:lnSpc>
                      </a:pPr>
                      <a:endParaRPr lang="en-US" altLang="en-US" sz="100" dirty="0"/>
                    </a:p>
                    <a:p>
                      <a:pPr marL="6312535" algn="l" rtl="0" eaLnBrk="0">
                        <a:lnSpc>
                          <a:spcPct val="82000"/>
                        </a:lnSpc>
                      </a:pPr>
                      <a:r>
                        <a:rPr sz="3200" b="0" spc="-10" dirty="0">
                          <a:ln w="8712" cap="flat" cmpd="sng">
                            <a:solidFill>
                              <a:srgbClr val="57585A">
                                <a:alpha val="100000"/>
                              </a:srgbClr>
                            </a:solidFill>
                            <a:prstDash val="solid"/>
                            <a:miter lim="10"/>
                          </a:ln>
                          <a:solidFill>
                            <a:srgbClr val="57585A">
                              <a:alpha val="100000"/>
                            </a:srgbClr>
                          </a:solidFill>
                          <a:latin typeface="Arial" panose="020B0604020202020204" pitchFamily="34" charset="0"/>
                          <a:ea typeface="新宋体" panose="02010609030101010101" charset="-122"/>
                          <a:cs typeface="Arial" panose="020B0604020202020204" pitchFamily="34" charset="0"/>
                        </a:rPr>
                        <a:t>T</a:t>
                      </a:r>
                      <a:r>
                        <a:rPr lang="en-US" sz="3200" b="0" spc="-20" dirty="0">
                          <a:ln w="8712" cap="flat" cmpd="sng">
                            <a:solidFill>
                              <a:srgbClr val="57585A">
                                <a:alpha val="100000"/>
                              </a:srgbClr>
                            </a:solidFill>
                            <a:prstDash val="solid"/>
                            <a:miter lim="10"/>
                          </a:ln>
                          <a:solidFill>
                            <a:srgbClr val="57585A">
                              <a:alpha val="100000"/>
                            </a:srgbClr>
                          </a:solidFill>
                          <a:latin typeface="Arial" panose="020B0604020202020204" pitchFamily="34" charset="0"/>
                          <a:ea typeface="新宋体" panose="02010609030101010101" charset="-122"/>
                          <a:cs typeface="Arial" panose="020B0604020202020204" pitchFamily="34" charset="0"/>
                        </a:rPr>
                        <a:t>2</a:t>
                      </a:r>
                    </a:p>
                  </a:txBody>
                  <a:tcPr marL="0" marR="0" marT="0" marB="0">
                    <a:lnL w="3175"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path"/>
          <p:cNvSpPr/>
          <p:nvPr/>
        </p:nvSpPr>
        <p:spPr>
          <a:xfrm>
            <a:off x="0" y="12"/>
            <a:ext cx="2972079" cy="561581"/>
          </a:xfrm>
          <a:custGeom>
            <a:avLst/>
            <a:gdLst/>
            <a:ahLst/>
            <a:cxnLst/>
            <a:rect l="0" t="0" r="0" b="0"/>
            <a:pathLst>
              <a:path w="4680" h="884">
                <a:moveTo>
                  <a:pt x="4049" y="0"/>
                </a:moveTo>
                <a:lnTo>
                  <a:pt x="4222" y="0"/>
                </a:lnTo>
                <a:lnTo>
                  <a:pt x="4680" y="884"/>
                </a:lnTo>
                <a:lnTo>
                  <a:pt x="4507" y="884"/>
                </a:lnTo>
                <a:lnTo>
                  <a:pt x="4049" y="0"/>
                </a:lnTo>
                <a:close/>
                <a:moveTo>
                  <a:pt x="3704" y="0"/>
                </a:moveTo>
                <a:lnTo>
                  <a:pt x="3876" y="0"/>
                </a:lnTo>
                <a:lnTo>
                  <a:pt x="4335" y="884"/>
                </a:lnTo>
                <a:lnTo>
                  <a:pt x="4162" y="884"/>
                </a:lnTo>
                <a:lnTo>
                  <a:pt x="3704" y="0"/>
                </a:lnTo>
                <a:close/>
                <a:moveTo>
                  <a:pt x="3358" y="0"/>
                </a:moveTo>
                <a:lnTo>
                  <a:pt x="3531" y="0"/>
                </a:lnTo>
                <a:lnTo>
                  <a:pt x="3989" y="884"/>
                </a:lnTo>
                <a:lnTo>
                  <a:pt x="3816" y="884"/>
                </a:lnTo>
                <a:lnTo>
                  <a:pt x="3358" y="0"/>
                </a:lnTo>
                <a:close/>
                <a:moveTo>
                  <a:pt x="0" y="0"/>
                </a:moveTo>
                <a:lnTo>
                  <a:pt x="3186" y="0"/>
                </a:lnTo>
                <a:lnTo>
                  <a:pt x="3644" y="884"/>
                </a:lnTo>
                <a:lnTo>
                  <a:pt x="0" y="884"/>
                </a:lnTo>
                <a:lnTo>
                  <a:pt x="0" y="0"/>
                </a:lnTo>
                <a:close/>
              </a:path>
            </a:pathLst>
          </a:custGeom>
          <a:solidFill>
            <a:srgbClr val="6C6D70">
              <a:alpha val="100000"/>
            </a:srgbClr>
          </a:solidFill>
          <a:ln cap="flat">
            <a:noFill/>
            <a:prstDash val="solid"/>
            <a:miter lim="0"/>
          </a:ln>
        </p:spPr>
        <p:txBody>
          <a:bodyPr rtlCol="0"/>
          <a:lstStyle/>
          <a:p>
            <a:pPr algn="ctr"/>
            <a:endParaRPr lang="zh-CN" altLang="en-US"/>
          </a:p>
        </p:txBody>
      </p:sp>
      <p:sp>
        <p:nvSpPr>
          <p:cNvPr id="4" name="path"/>
          <p:cNvSpPr/>
          <p:nvPr/>
        </p:nvSpPr>
        <p:spPr>
          <a:xfrm>
            <a:off x="1159002" y="745794"/>
            <a:ext cx="614578" cy="613219"/>
          </a:xfrm>
          <a:custGeom>
            <a:avLst/>
            <a:gdLst/>
            <a:ahLst/>
            <a:cxnLst/>
            <a:rect l="0" t="0" r="0" b="0"/>
            <a:pathLst>
              <a:path w="967" h="965">
                <a:moveTo>
                  <a:pt x="956" y="484"/>
                </a:moveTo>
                <a:cubicBezTo>
                  <a:pt x="956" y="430"/>
                  <a:pt x="951" y="377"/>
                  <a:pt x="940" y="324"/>
                </a:cubicBezTo>
                <a:cubicBezTo>
                  <a:pt x="906" y="175"/>
                  <a:pt x="819" y="75"/>
                  <a:pt x="670" y="35"/>
                </a:cubicBezTo>
                <a:cubicBezTo>
                  <a:pt x="546" y="1"/>
                  <a:pt x="421" y="1"/>
                  <a:pt x="297" y="35"/>
                </a:cubicBezTo>
                <a:cubicBezTo>
                  <a:pt x="174" y="68"/>
                  <a:pt x="88" y="144"/>
                  <a:pt x="44" y="265"/>
                </a:cubicBezTo>
                <a:cubicBezTo>
                  <a:pt x="25" y="318"/>
                  <a:pt x="16" y="373"/>
                  <a:pt x="13" y="429"/>
                </a:cubicBezTo>
                <a:cubicBezTo>
                  <a:pt x="8" y="515"/>
                  <a:pt x="12" y="601"/>
                  <a:pt x="39" y="684"/>
                </a:cubicBezTo>
                <a:cubicBezTo>
                  <a:pt x="74" y="796"/>
                  <a:pt x="145" y="875"/>
                  <a:pt x="255" y="918"/>
                </a:cubicBezTo>
                <a:cubicBezTo>
                  <a:pt x="310" y="940"/>
                  <a:pt x="368" y="950"/>
                  <a:pt x="428" y="954"/>
                </a:cubicBezTo>
                <a:cubicBezTo>
                  <a:pt x="509" y="959"/>
                  <a:pt x="590" y="955"/>
                  <a:pt x="669" y="933"/>
                </a:cubicBezTo>
                <a:cubicBezTo>
                  <a:pt x="787" y="900"/>
                  <a:pt x="873" y="828"/>
                  <a:pt x="918" y="713"/>
                </a:cubicBezTo>
                <a:cubicBezTo>
                  <a:pt x="947" y="639"/>
                  <a:pt x="956" y="562"/>
                  <a:pt x="956" y="484"/>
                </a:cubicBezTo>
                <a:moveTo>
                  <a:pt x="483" y="965"/>
                </a:moveTo>
                <a:cubicBezTo>
                  <a:pt x="405" y="965"/>
                  <a:pt x="328" y="956"/>
                  <a:pt x="254" y="928"/>
                </a:cubicBezTo>
                <a:cubicBezTo>
                  <a:pt x="137" y="884"/>
                  <a:pt x="64" y="800"/>
                  <a:pt x="28" y="682"/>
                </a:cubicBezTo>
                <a:cubicBezTo>
                  <a:pt x="4" y="604"/>
                  <a:pt x="0" y="525"/>
                  <a:pt x="3" y="445"/>
                </a:cubicBezTo>
                <a:cubicBezTo>
                  <a:pt x="5" y="379"/>
                  <a:pt x="15" y="315"/>
                  <a:pt x="39" y="254"/>
                </a:cubicBezTo>
                <a:cubicBezTo>
                  <a:pt x="83" y="137"/>
                  <a:pt x="167" y="64"/>
                  <a:pt x="286" y="28"/>
                </a:cubicBezTo>
                <a:cubicBezTo>
                  <a:pt x="363" y="4"/>
                  <a:pt x="442" y="0"/>
                  <a:pt x="522" y="3"/>
                </a:cubicBezTo>
                <a:cubicBezTo>
                  <a:pt x="588" y="5"/>
                  <a:pt x="652" y="15"/>
                  <a:pt x="713" y="39"/>
                </a:cubicBezTo>
                <a:cubicBezTo>
                  <a:pt x="830" y="83"/>
                  <a:pt x="903" y="167"/>
                  <a:pt x="939" y="285"/>
                </a:cubicBezTo>
                <a:cubicBezTo>
                  <a:pt x="962" y="362"/>
                  <a:pt x="967" y="441"/>
                  <a:pt x="964" y="521"/>
                </a:cubicBezTo>
                <a:cubicBezTo>
                  <a:pt x="962" y="585"/>
                  <a:pt x="952" y="648"/>
                  <a:pt x="930" y="708"/>
                </a:cubicBezTo>
                <a:cubicBezTo>
                  <a:pt x="885" y="830"/>
                  <a:pt x="798" y="905"/>
                  <a:pt x="675" y="941"/>
                </a:cubicBezTo>
                <a:cubicBezTo>
                  <a:pt x="617" y="958"/>
                  <a:pt x="555" y="965"/>
                  <a:pt x="483" y="965"/>
                </a:cubicBezTo>
              </a:path>
              <a:path w="967" h="965">
                <a:moveTo>
                  <a:pt x="478" y="868"/>
                </a:moveTo>
                <a:cubicBezTo>
                  <a:pt x="519" y="868"/>
                  <a:pt x="560" y="868"/>
                  <a:pt x="601" y="868"/>
                </a:cubicBezTo>
                <a:cubicBezTo>
                  <a:pt x="633" y="867"/>
                  <a:pt x="657" y="854"/>
                  <a:pt x="673" y="826"/>
                </a:cubicBezTo>
                <a:cubicBezTo>
                  <a:pt x="688" y="797"/>
                  <a:pt x="687" y="769"/>
                  <a:pt x="668" y="742"/>
                </a:cubicBezTo>
                <a:cubicBezTo>
                  <a:pt x="660" y="729"/>
                  <a:pt x="651" y="716"/>
                  <a:pt x="641" y="703"/>
                </a:cubicBezTo>
                <a:cubicBezTo>
                  <a:pt x="639" y="700"/>
                  <a:pt x="633" y="697"/>
                  <a:pt x="628" y="696"/>
                </a:cubicBezTo>
                <a:cubicBezTo>
                  <a:pt x="600" y="693"/>
                  <a:pt x="571" y="691"/>
                  <a:pt x="542" y="689"/>
                </a:cubicBezTo>
                <a:cubicBezTo>
                  <a:pt x="477" y="683"/>
                  <a:pt x="411" y="677"/>
                  <a:pt x="346" y="671"/>
                </a:cubicBezTo>
                <a:cubicBezTo>
                  <a:pt x="342" y="671"/>
                  <a:pt x="335" y="675"/>
                  <a:pt x="332" y="678"/>
                </a:cubicBezTo>
                <a:cubicBezTo>
                  <a:pt x="318" y="698"/>
                  <a:pt x="305" y="719"/>
                  <a:pt x="291" y="739"/>
                </a:cubicBezTo>
                <a:cubicBezTo>
                  <a:pt x="271" y="766"/>
                  <a:pt x="268" y="795"/>
                  <a:pt x="284" y="825"/>
                </a:cubicBezTo>
                <a:cubicBezTo>
                  <a:pt x="299" y="855"/>
                  <a:pt x="325" y="868"/>
                  <a:pt x="359" y="868"/>
                </a:cubicBezTo>
                <a:cubicBezTo>
                  <a:pt x="398" y="868"/>
                  <a:pt x="438" y="868"/>
                  <a:pt x="478" y="868"/>
                </a:cubicBezTo>
                <a:moveTo>
                  <a:pt x="169" y="409"/>
                </a:moveTo>
                <a:cubicBezTo>
                  <a:pt x="168" y="424"/>
                  <a:pt x="172" y="436"/>
                  <a:pt x="187" y="441"/>
                </a:cubicBezTo>
                <a:cubicBezTo>
                  <a:pt x="189" y="441"/>
                  <a:pt x="190" y="446"/>
                  <a:pt x="190" y="449"/>
                </a:cubicBezTo>
                <a:cubicBezTo>
                  <a:pt x="187" y="478"/>
                  <a:pt x="186" y="506"/>
                  <a:pt x="182" y="535"/>
                </a:cubicBezTo>
                <a:cubicBezTo>
                  <a:pt x="173" y="603"/>
                  <a:pt x="213" y="649"/>
                  <a:pt x="280" y="653"/>
                </a:cubicBezTo>
                <a:cubicBezTo>
                  <a:pt x="328" y="656"/>
                  <a:pt x="376" y="661"/>
                  <a:pt x="424" y="665"/>
                </a:cubicBezTo>
                <a:cubicBezTo>
                  <a:pt x="510" y="673"/>
                  <a:pt x="596" y="681"/>
                  <a:pt x="682" y="688"/>
                </a:cubicBezTo>
                <a:cubicBezTo>
                  <a:pt x="742" y="693"/>
                  <a:pt x="785" y="654"/>
                  <a:pt x="789" y="594"/>
                </a:cubicBezTo>
                <a:cubicBezTo>
                  <a:pt x="791" y="564"/>
                  <a:pt x="794" y="535"/>
                  <a:pt x="797" y="505"/>
                </a:cubicBezTo>
                <a:cubicBezTo>
                  <a:pt x="797" y="502"/>
                  <a:pt x="799" y="495"/>
                  <a:pt x="801" y="495"/>
                </a:cubicBezTo>
                <a:cubicBezTo>
                  <a:pt x="817" y="492"/>
                  <a:pt x="824" y="482"/>
                  <a:pt x="825" y="466"/>
                </a:cubicBezTo>
                <a:cubicBezTo>
                  <a:pt x="834" y="465"/>
                  <a:pt x="840" y="466"/>
                  <a:pt x="846" y="473"/>
                </a:cubicBezTo>
                <a:cubicBezTo>
                  <a:pt x="855" y="486"/>
                  <a:pt x="874" y="488"/>
                  <a:pt x="886" y="478"/>
                </a:cubicBezTo>
                <a:cubicBezTo>
                  <a:pt x="898" y="468"/>
                  <a:pt x="900" y="449"/>
                  <a:pt x="890" y="437"/>
                </a:cubicBezTo>
                <a:cubicBezTo>
                  <a:pt x="880" y="425"/>
                  <a:pt x="861" y="423"/>
                  <a:pt x="850" y="433"/>
                </a:cubicBezTo>
                <a:cubicBezTo>
                  <a:pt x="843" y="440"/>
                  <a:pt x="836" y="441"/>
                  <a:pt x="827" y="438"/>
                </a:cubicBezTo>
                <a:cubicBezTo>
                  <a:pt x="830" y="421"/>
                  <a:pt x="822" y="410"/>
                  <a:pt x="806" y="405"/>
                </a:cubicBezTo>
                <a:cubicBezTo>
                  <a:pt x="806" y="395"/>
                  <a:pt x="807" y="385"/>
                  <a:pt x="808" y="376"/>
                </a:cubicBezTo>
                <a:cubicBezTo>
                  <a:pt x="811" y="342"/>
                  <a:pt x="815" y="308"/>
                  <a:pt x="816" y="274"/>
                </a:cubicBezTo>
                <a:cubicBezTo>
                  <a:pt x="819" y="225"/>
                  <a:pt x="783" y="183"/>
                  <a:pt x="736" y="177"/>
                </a:cubicBezTo>
                <a:cubicBezTo>
                  <a:pt x="711" y="173"/>
                  <a:pt x="685" y="172"/>
                  <a:pt x="659" y="169"/>
                </a:cubicBezTo>
                <a:cubicBezTo>
                  <a:pt x="593" y="164"/>
                  <a:pt x="526" y="158"/>
                  <a:pt x="460" y="152"/>
                </a:cubicBezTo>
                <a:cubicBezTo>
                  <a:pt x="410" y="148"/>
                  <a:pt x="361" y="142"/>
                  <a:pt x="312" y="140"/>
                </a:cubicBezTo>
                <a:cubicBezTo>
                  <a:pt x="253" y="136"/>
                  <a:pt x="212" y="176"/>
                  <a:pt x="208" y="235"/>
                </a:cubicBezTo>
                <a:cubicBezTo>
                  <a:pt x="206" y="272"/>
                  <a:pt x="202" y="308"/>
                  <a:pt x="199" y="345"/>
                </a:cubicBezTo>
                <a:cubicBezTo>
                  <a:pt x="198" y="347"/>
                  <a:pt x="197" y="352"/>
                  <a:pt x="196" y="352"/>
                </a:cubicBezTo>
                <a:cubicBezTo>
                  <a:pt x="179" y="355"/>
                  <a:pt x="173" y="366"/>
                  <a:pt x="171" y="386"/>
                </a:cubicBezTo>
                <a:cubicBezTo>
                  <a:pt x="162" y="380"/>
                  <a:pt x="156" y="377"/>
                  <a:pt x="151" y="372"/>
                </a:cubicBezTo>
                <a:cubicBezTo>
                  <a:pt x="140" y="360"/>
                  <a:pt x="123" y="358"/>
                  <a:pt x="111" y="368"/>
                </a:cubicBezTo>
                <a:cubicBezTo>
                  <a:pt x="98" y="379"/>
                  <a:pt x="97" y="397"/>
                  <a:pt x="107" y="409"/>
                </a:cubicBezTo>
                <a:cubicBezTo>
                  <a:pt x="117" y="422"/>
                  <a:pt x="136" y="424"/>
                  <a:pt x="147" y="413"/>
                </a:cubicBezTo>
                <a:cubicBezTo>
                  <a:pt x="154" y="406"/>
                  <a:pt x="160" y="405"/>
                  <a:pt x="169" y="409"/>
                </a:cubicBezTo>
                <a:moveTo>
                  <a:pt x="38" y="481"/>
                </a:moveTo>
                <a:cubicBezTo>
                  <a:pt x="38" y="414"/>
                  <a:pt x="45" y="346"/>
                  <a:pt x="69" y="280"/>
                </a:cubicBezTo>
                <a:cubicBezTo>
                  <a:pt x="110" y="165"/>
                  <a:pt x="190" y="94"/>
                  <a:pt x="307" y="60"/>
                </a:cubicBezTo>
                <a:cubicBezTo>
                  <a:pt x="378" y="40"/>
                  <a:pt x="450" y="35"/>
                  <a:pt x="524" y="39"/>
                </a:cubicBezTo>
                <a:cubicBezTo>
                  <a:pt x="582" y="42"/>
                  <a:pt x="639" y="51"/>
                  <a:pt x="694" y="71"/>
                </a:cubicBezTo>
                <a:cubicBezTo>
                  <a:pt x="802" y="112"/>
                  <a:pt x="871" y="190"/>
                  <a:pt x="905" y="300"/>
                </a:cubicBezTo>
                <a:cubicBezTo>
                  <a:pt x="927" y="373"/>
                  <a:pt x="932" y="449"/>
                  <a:pt x="928" y="525"/>
                </a:cubicBezTo>
                <a:cubicBezTo>
                  <a:pt x="925" y="579"/>
                  <a:pt x="917" y="633"/>
                  <a:pt x="899" y="684"/>
                </a:cubicBezTo>
                <a:cubicBezTo>
                  <a:pt x="857" y="804"/>
                  <a:pt x="773" y="877"/>
                  <a:pt x="652" y="909"/>
                </a:cubicBezTo>
                <a:cubicBezTo>
                  <a:pt x="585" y="927"/>
                  <a:pt x="516" y="931"/>
                  <a:pt x="447" y="928"/>
                </a:cubicBezTo>
                <a:cubicBezTo>
                  <a:pt x="390" y="926"/>
                  <a:pt x="334" y="917"/>
                  <a:pt x="281" y="898"/>
                </a:cubicBezTo>
                <a:cubicBezTo>
                  <a:pt x="166" y="858"/>
                  <a:pt x="94" y="777"/>
                  <a:pt x="60" y="661"/>
                </a:cubicBezTo>
                <a:cubicBezTo>
                  <a:pt x="44" y="603"/>
                  <a:pt x="38" y="544"/>
                  <a:pt x="38" y="481"/>
                </a:cubicBezTo>
              </a:path>
              <a:path w="967" h="965">
                <a:moveTo>
                  <a:pt x="680" y="633"/>
                </a:moveTo>
                <a:cubicBezTo>
                  <a:pt x="709" y="634"/>
                  <a:pt x="731" y="615"/>
                  <a:pt x="733" y="590"/>
                </a:cubicBezTo>
                <a:cubicBezTo>
                  <a:pt x="736" y="557"/>
                  <a:pt x="739" y="524"/>
                  <a:pt x="742" y="492"/>
                </a:cubicBezTo>
                <a:cubicBezTo>
                  <a:pt x="748" y="423"/>
                  <a:pt x="754" y="354"/>
                  <a:pt x="760" y="286"/>
                </a:cubicBezTo>
                <a:cubicBezTo>
                  <a:pt x="763" y="256"/>
                  <a:pt x="745" y="232"/>
                  <a:pt x="716" y="230"/>
                </a:cubicBezTo>
                <a:cubicBezTo>
                  <a:pt x="661" y="224"/>
                  <a:pt x="607" y="220"/>
                  <a:pt x="552" y="215"/>
                </a:cubicBezTo>
                <a:cubicBezTo>
                  <a:pt x="503" y="211"/>
                  <a:pt x="454" y="206"/>
                  <a:pt x="405" y="202"/>
                </a:cubicBezTo>
                <a:cubicBezTo>
                  <a:pt x="374" y="199"/>
                  <a:pt x="343" y="196"/>
                  <a:pt x="312" y="195"/>
                </a:cubicBezTo>
                <a:cubicBezTo>
                  <a:pt x="286" y="194"/>
                  <a:pt x="266" y="213"/>
                  <a:pt x="263" y="238"/>
                </a:cubicBezTo>
                <a:cubicBezTo>
                  <a:pt x="263" y="246"/>
                  <a:pt x="262" y="253"/>
                  <a:pt x="261" y="260"/>
                </a:cubicBezTo>
                <a:cubicBezTo>
                  <a:pt x="253" y="355"/>
                  <a:pt x="245" y="450"/>
                  <a:pt x="236" y="545"/>
                </a:cubicBezTo>
                <a:cubicBezTo>
                  <a:pt x="234" y="570"/>
                  <a:pt x="251" y="592"/>
                  <a:pt x="275" y="596"/>
                </a:cubicBezTo>
                <a:cubicBezTo>
                  <a:pt x="297" y="600"/>
                  <a:pt x="319" y="601"/>
                  <a:pt x="341" y="603"/>
                </a:cubicBezTo>
                <a:cubicBezTo>
                  <a:pt x="398" y="608"/>
                  <a:pt x="455" y="612"/>
                  <a:pt x="512" y="617"/>
                </a:cubicBezTo>
                <a:cubicBezTo>
                  <a:pt x="569" y="622"/>
                  <a:pt x="625" y="628"/>
                  <a:pt x="680" y="633"/>
                </a:cubicBezTo>
                <a:moveTo>
                  <a:pt x="224" y="547"/>
                </a:moveTo>
                <a:cubicBezTo>
                  <a:pt x="231" y="472"/>
                  <a:pt x="237" y="404"/>
                  <a:pt x="243" y="336"/>
                </a:cubicBezTo>
                <a:cubicBezTo>
                  <a:pt x="245" y="306"/>
                  <a:pt x="248" y="276"/>
                  <a:pt x="250" y="246"/>
                </a:cubicBezTo>
                <a:cubicBezTo>
                  <a:pt x="253" y="203"/>
                  <a:pt x="283" y="178"/>
                  <a:pt x="326" y="183"/>
                </a:cubicBezTo>
                <a:cubicBezTo>
                  <a:pt x="372" y="188"/>
                  <a:pt x="419" y="191"/>
                  <a:pt x="466" y="195"/>
                </a:cubicBezTo>
                <a:cubicBezTo>
                  <a:pt x="530" y="201"/>
                  <a:pt x="594" y="206"/>
                  <a:pt x="658" y="212"/>
                </a:cubicBezTo>
                <a:cubicBezTo>
                  <a:pt x="678" y="214"/>
                  <a:pt x="699" y="215"/>
                  <a:pt x="719" y="218"/>
                </a:cubicBezTo>
                <a:cubicBezTo>
                  <a:pt x="753" y="222"/>
                  <a:pt x="776" y="252"/>
                  <a:pt x="773" y="286"/>
                </a:cubicBezTo>
                <a:cubicBezTo>
                  <a:pt x="766" y="362"/>
                  <a:pt x="760" y="437"/>
                  <a:pt x="753" y="513"/>
                </a:cubicBezTo>
                <a:cubicBezTo>
                  <a:pt x="751" y="539"/>
                  <a:pt x="749" y="565"/>
                  <a:pt x="746" y="590"/>
                </a:cubicBezTo>
                <a:cubicBezTo>
                  <a:pt x="743" y="625"/>
                  <a:pt x="711" y="649"/>
                  <a:pt x="675" y="645"/>
                </a:cubicBezTo>
                <a:cubicBezTo>
                  <a:pt x="608" y="639"/>
                  <a:pt x="540" y="633"/>
                  <a:pt x="472" y="627"/>
                </a:cubicBezTo>
                <a:cubicBezTo>
                  <a:pt x="409" y="622"/>
                  <a:pt x="346" y="616"/>
                  <a:pt x="283" y="611"/>
                </a:cubicBezTo>
                <a:cubicBezTo>
                  <a:pt x="248" y="608"/>
                  <a:pt x="220" y="578"/>
                  <a:pt x="224" y="547"/>
                </a:cubicBezTo>
              </a:path>
              <a:path w="967" h="965">
                <a:moveTo>
                  <a:pt x="447" y="398"/>
                </a:moveTo>
                <a:cubicBezTo>
                  <a:pt x="446" y="403"/>
                  <a:pt x="446" y="408"/>
                  <a:pt x="444" y="413"/>
                </a:cubicBezTo>
                <a:cubicBezTo>
                  <a:pt x="441" y="425"/>
                  <a:pt x="433" y="431"/>
                  <a:pt x="421" y="432"/>
                </a:cubicBezTo>
                <a:cubicBezTo>
                  <a:pt x="410" y="433"/>
                  <a:pt x="401" y="428"/>
                  <a:pt x="397" y="417"/>
                </a:cubicBezTo>
                <a:cubicBezTo>
                  <a:pt x="391" y="403"/>
                  <a:pt x="392" y="388"/>
                  <a:pt x="401" y="375"/>
                </a:cubicBezTo>
                <a:cubicBezTo>
                  <a:pt x="407" y="366"/>
                  <a:pt x="420" y="364"/>
                  <a:pt x="430" y="367"/>
                </a:cubicBezTo>
                <a:cubicBezTo>
                  <a:pt x="442" y="372"/>
                  <a:pt x="447" y="382"/>
                  <a:pt x="447" y="398"/>
                </a:cubicBezTo>
              </a:path>
              <a:path w="967" h="965">
                <a:moveTo>
                  <a:pt x="606" y="412"/>
                </a:moveTo>
                <a:cubicBezTo>
                  <a:pt x="604" y="419"/>
                  <a:pt x="603" y="427"/>
                  <a:pt x="600" y="433"/>
                </a:cubicBezTo>
                <a:cubicBezTo>
                  <a:pt x="595" y="443"/>
                  <a:pt x="582" y="448"/>
                  <a:pt x="572" y="446"/>
                </a:cubicBezTo>
                <a:cubicBezTo>
                  <a:pt x="561" y="443"/>
                  <a:pt x="553" y="433"/>
                  <a:pt x="552" y="421"/>
                </a:cubicBezTo>
                <a:cubicBezTo>
                  <a:pt x="552" y="417"/>
                  <a:pt x="552" y="413"/>
                  <a:pt x="552" y="409"/>
                </a:cubicBezTo>
                <a:cubicBezTo>
                  <a:pt x="553" y="390"/>
                  <a:pt x="564" y="379"/>
                  <a:pt x="580" y="380"/>
                </a:cubicBezTo>
                <a:cubicBezTo>
                  <a:pt x="596" y="380"/>
                  <a:pt x="606" y="393"/>
                  <a:pt x="606" y="412"/>
                </a:cubicBezTo>
              </a:path>
              <a:path w="967" h="965">
                <a:moveTo>
                  <a:pt x="441" y="510"/>
                </a:moveTo>
                <a:cubicBezTo>
                  <a:pt x="449" y="508"/>
                  <a:pt x="453" y="508"/>
                  <a:pt x="456" y="517"/>
                </a:cubicBezTo>
                <a:cubicBezTo>
                  <a:pt x="460" y="531"/>
                  <a:pt x="472" y="537"/>
                  <a:pt x="486" y="539"/>
                </a:cubicBezTo>
                <a:cubicBezTo>
                  <a:pt x="501" y="540"/>
                  <a:pt x="514" y="537"/>
                  <a:pt x="522" y="524"/>
                </a:cubicBezTo>
                <a:cubicBezTo>
                  <a:pt x="526" y="517"/>
                  <a:pt x="530" y="514"/>
                  <a:pt x="537" y="517"/>
                </a:cubicBezTo>
                <a:cubicBezTo>
                  <a:pt x="536" y="534"/>
                  <a:pt x="518" y="548"/>
                  <a:pt x="495" y="549"/>
                </a:cubicBezTo>
                <a:cubicBezTo>
                  <a:pt x="467" y="551"/>
                  <a:pt x="444" y="534"/>
                  <a:pt x="441" y="510"/>
                </a:cubicBezTo>
              </a:path>
            </a:pathLst>
          </a:custGeom>
          <a:solidFill>
            <a:srgbClr val="57585A">
              <a:alpha val="100000"/>
            </a:srgbClr>
          </a:solidFill>
          <a:ln cap="flat">
            <a:noFill/>
            <a:prstDash val="solid"/>
            <a:miter lim="0"/>
          </a:ln>
        </p:spPr>
        <p:txBody>
          <a:bodyPr rtlCol="0"/>
          <a:lstStyle/>
          <a:p>
            <a:pPr algn="ctr"/>
            <a:endParaRPr lang="zh-CN" altLang="en-US"/>
          </a:p>
        </p:txBody>
      </p:sp>
      <p:sp>
        <p:nvSpPr>
          <p:cNvPr id="5" name="path"/>
          <p:cNvSpPr/>
          <p:nvPr/>
        </p:nvSpPr>
        <p:spPr>
          <a:xfrm>
            <a:off x="764407" y="1415516"/>
            <a:ext cx="1550776" cy="132562"/>
          </a:xfrm>
          <a:custGeom>
            <a:avLst/>
            <a:gdLst/>
            <a:ahLst/>
            <a:cxnLst/>
            <a:rect l="0" t="0" r="0" b="0"/>
            <a:pathLst>
              <a:path w="2442" h="208">
                <a:moveTo>
                  <a:pt x="1403" y="86"/>
                </a:moveTo>
                <a:cubicBezTo>
                  <a:pt x="1432" y="86"/>
                  <a:pt x="1461" y="86"/>
                  <a:pt x="1490" y="86"/>
                </a:cubicBezTo>
                <a:cubicBezTo>
                  <a:pt x="1504" y="86"/>
                  <a:pt x="1518" y="86"/>
                  <a:pt x="1532" y="86"/>
                </a:cubicBezTo>
                <a:cubicBezTo>
                  <a:pt x="1545" y="86"/>
                  <a:pt x="1553" y="79"/>
                  <a:pt x="1553" y="69"/>
                </a:cubicBezTo>
                <a:cubicBezTo>
                  <a:pt x="1554" y="59"/>
                  <a:pt x="1545" y="51"/>
                  <a:pt x="1533" y="51"/>
                </a:cubicBezTo>
                <a:cubicBezTo>
                  <a:pt x="1530" y="51"/>
                  <a:pt x="1527" y="51"/>
                  <a:pt x="1524" y="51"/>
                </a:cubicBezTo>
                <a:cubicBezTo>
                  <a:pt x="1445" y="51"/>
                  <a:pt x="1366" y="51"/>
                  <a:pt x="1287" y="51"/>
                </a:cubicBezTo>
                <a:cubicBezTo>
                  <a:pt x="1262" y="51"/>
                  <a:pt x="1265" y="47"/>
                  <a:pt x="1264" y="73"/>
                </a:cubicBezTo>
                <a:cubicBezTo>
                  <a:pt x="1264" y="84"/>
                  <a:pt x="1268" y="86"/>
                  <a:pt x="1277" y="86"/>
                </a:cubicBezTo>
                <a:cubicBezTo>
                  <a:pt x="1319" y="86"/>
                  <a:pt x="1361" y="86"/>
                  <a:pt x="1403" y="86"/>
                </a:cubicBezTo>
                <a:moveTo>
                  <a:pt x="1403" y="163"/>
                </a:moveTo>
                <a:cubicBezTo>
                  <a:pt x="1443" y="163"/>
                  <a:pt x="1484" y="163"/>
                  <a:pt x="1524" y="163"/>
                </a:cubicBezTo>
                <a:cubicBezTo>
                  <a:pt x="1529" y="163"/>
                  <a:pt x="1535" y="164"/>
                  <a:pt x="1539" y="162"/>
                </a:cubicBezTo>
                <a:cubicBezTo>
                  <a:pt x="1545" y="158"/>
                  <a:pt x="1551" y="152"/>
                  <a:pt x="1553" y="146"/>
                </a:cubicBezTo>
                <a:cubicBezTo>
                  <a:pt x="1555" y="138"/>
                  <a:pt x="1549" y="132"/>
                  <a:pt x="1541" y="129"/>
                </a:cubicBezTo>
                <a:cubicBezTo>
                  <a:pt x="1535" y="128"/>
                  <a:pt x="1529" y="128"/>
                  <a:pt x="1524" y="128"/>
                </a:cubicBezTo>
                <a:cubicBezTo>
                  <a:pt x="1445" y="127"/>
                  <a:pt x="1366" y="127"/>
                  <a:pt x="1287" y="128"/>
                </a:cubicBezTo>
                <a:cubicBezTo>
                  <a:pt x="1261" y="128"/>
                  <a:pt x="1265" y="125"/>
                  <a:pt x="1264" y="150"/>
                </a:cubicBezTo>
                <a:cubicBezTo>
                  <a:pt x="1264" y="160"/>
                  <a:pt x="1267" y="163"/>
                  <a:pt x="1277" y="163"/>
                </a:cubicBezTo>
                <a:cubicBezTo>
                  <a:pt x="1319" y="163"/>
                  <a:pt x="1361" y="163"/>
                  <a:pt x="1403" y="163"/>
                </a:cubicBezTo>
                <a:moveTo>
                  <a:pt x="1390" y="205"/>
                </a:moveTo>
                <a:cubicBezTo>
                  <a:pt x="1343" y="205"/>
                  <a:pt x="1295" y="205"/>
                  <a:pt x="1248" y="205"/>
                </a:cubicBezTo>
                <a:cubicBezTo>
                  <a:pt x="1227" y="205"/>
                  <a:pt x="1220" y="197"/>
                  <a:pt x="1220" y="176"/>
                </a:cubicBezTo>
                <a:cubicBezTo>
                  <a:pt x="1220" y="129"/>
                  <a:pt x="1220" y="83"/>
                  <a:pt x="1220" y="36"/>
                </a:cubicBezTo>
                <a:cubicBezTo>
                  <a:pt x="1220" y="17"/>
                  <a:pt x="1228" y="9"/>
                  <a:pt x="1246" y="9"/>
                </a:cubicBezTo>
                <a:cubicBezTo>
                  <a:pt x="1341" y="9"/>
                  <a:pt x="1436" y="9"/>
                  <a:pt x="1530" y="9"/>
                </a:cubicBezTo>
                <a:cubicBezTo>
                  <a:pt x="1570" y="9"/>
                  <a:pt x="1598" y="36"/>
                  <a:pt x="1596" y="72"/>
                </a:cubicBezTo>
                <a:cubicBezTo>
                  <a:pt x="1595" y="82"/>
                  <a:pt x="1589" y="91"/>
                  <a:pt x="1587" y="101"/>
                </a:cubicBezTo>
                <a:cubicBezTo>
                  <a:pt x="1585" y="105"/>
                  <a:pt x="1585" y="111"/>
                  <a:pt x="1587" y="114"/>
                </a:cubicBezTo>
                <a:cubicBezTo>
                  <a:pt x="1614" y="155"/>
                  <a:pt x="1582" y="203"/>
                  <a:pt x="1536" y="204"/>
                </a:cubicBezTo>
                <a:cubicBezTo>
                  <a:pt x="1487" y="205"/>
                  <a:pt x="1439" y="205"/>
                  <a:pt x="1390" y="205"/>
                </a:cubicBezTo>
                <a:lnTo>
                  <a:pt x="1390" y="205"/>
                </a:lnTo>
                <a:close/>
              </a:path>
              <a:path w="2442" h="208">
                <a:moveTo>
                  <a:pt x="963" y="163"/>
                </a:moveTo>
                <a:lnTo>
                  <a:pt x="963" y="162"/>
                </a:lnTo>
                <a:cubicBezTo>
                  <a:pt x="1004" y="162"/>
                  <a:pt x="1045" y="163"/>
                  <a:pt x="1086" y="162"/>
                </a:cubicBezTo>
                <a:cubicBezTo>
                  <a:pt x="1105" y="162"/>
                  <a:pt x="1120" y="152"/>
                  <a:pt x="1127" y="135"/>
                </a:cubicBezTo>
                <a:cubicBezTo>
                  <a:pt x="1143" y="101"/>
                  <a:pt x="1130" y="50"/>
                  <a:pt x="1077" y="51"/>
                </a:cubicBezTo>
                <a:cubicBezTo>
                  <a:pt x="998" y="51"/>
                  <a:pt x="919" y="51"/>
                  <a:pt x="841" y="51"/>
                </a:cubicBezTo>
                <a:cubicBezTo>
                  <a:pt x="830" y="51"/>
                  <a:pt x="828" y="54"/>
                  <a:pt x="828" y="64"/>
                </a:cubicBezTo>
                <a:cubicBezTo>
                  <a:pt x="829" y="92"/>
                  <a:pt x="829" y="121"/>
                  <a:pt x="828" y="150"/>
                </a:cubicBezTo>
                <a:cubicBezTo>
                  <a:pt x="828" y="160"/>
                  <a:pt x="831" y="163"/>
                  <a:pt x="842" y="163"/>
                </a:cubicBezTo>
                <a:cubicBezTo>
                  <a:pt x="882" y="163"/>
                  <a:pt x="922" y="163"/>
                  <a:pt x="963" y="163"/>
                </a:cubicBezTo>
                <a:moveTo>
                  <a:pt x="952" y="205"/>
                </a:moveTo>
                <a:cubicBezTo>
                  <a:pt x="905" y="205"/>
                  <a:pt x="858" y="205"/>
                  <a:pt x="811" y="205"/>
                </a:cubicBezTo>
                <a:cubicBezTo>
                  <a:pt x="791" y="205"/>
                  <a:pt x="784" y="198"/>
                  <a:pt x="784" y="178"/>
                </a:cubicBezTo>
                <a:cubicBezTo>
                  <a:pt x="784" y="130"/>
                  <a:pt x="784" y="82"/>
                  <a:pt x="784" y="35"/>
                </a:cubicBezTo>
                <a:cubicBezTo>
                  <a:pt x="784" y="16"/>
                  <a:pt x="792" y="9"/>
                  <a:pt x="810" y="9"/>
                </a:cubicBezTo>
                <a:cubicBezTo>
                  <a:pt x="903" y="9"/>
                  <a:pt x="995" y="9"/>
                  <a:pt x="1088" y="9"/>
                </a:cubicBezTo>
                <a:cubicBezTo>
                  <a:pt x="1138" y="9"/>
                  <a:pt x="1172" y="54"/>
                  <a:pt x="1176" y="97"/>
                </a:cubicBezTo>
                <a:cubicBezTo>
                  <a:pt x="1178" y="122"/>
                  <a:pt x="1172" y="145"/>
                  <a:pt x="1158" y="166"/>
                </a:cubicBezTo>
                <a:cubicBezTo>
                  <a:pt x="1141" y="191"/>
                  <a:pt x="1118" y="205"/>
                  <a:pt x="1087" y="205"/>
                </a:cubicBezTo>
                <a:cubicBezTo>
                  <a:pt x="1064" y="204"/>
                  <a:pt x="1042" y="205"/>
                  <a:pt x="1019" y="205"/>
                </a:cubicBezTo>
                <a:cubicBezTo>
                  <a:pt x="997" y="205"/>
                  <a:pt x="974" y="205"/>
                  <a:pt x="952" y="205"/>
                </a:cubicBezTo>
              </a:path>
              <a:path w="2442" h="208">
                <a:moveTo>
                  <a:pt x="1835" y="163"/>
                </a:moveTo>
                <a:lnTo>
                  <a:pt x="1835" y="163"/>
                </a:lnTo>
                <a:cubicBezTo>
                  <a:pt x="1852" y="163"/>
                  <a:pt x="1870" y="163"/>
                  <a:pt x="1887" y="163"/>
                </a:cubicBezTo>
                <a:cubicBezTo>
                  <a:pt x="1904" y="163"/>
                  <a:pt x="1922" y="163"/>
                  <a:pt x="1939" y="163"/>
                </a:cubicBezTo>
                <a:cubicBezTo>
                  <a:pt x="1971" y="161"/>
                  <a:pt x="1989" y="139"/>
                  <a:pt x="1989" y="106"/>
                </a:cubicBezTo>
                <a:cubicBezTo>
                  <a:pt x="1989" y="73"/>
                  <a:pt x="1970" y="51"/>
                  <a:pt x="1939" y="51"/>
                </a:cubicBezTo>
                <a:cubicBezTo>
                  <a:pt x="1870" y="50"/>
                  <a:pt x="1802" y="51"/>
                  <a:pt x="1734" y="51"/>
                </a:cubicBezTo>
                <a:cubicBezTo>
                  <a:pt x="1708" y="51"/>
                  <a:pt x="1690" y="67"/>
                  <a:pt x="1685" y="93"/>
                </a:cubicBezTo>
                <a:cubicBezTo>
                  <a:pt x="1678" y="131"/>
                  <a:pt x="1696" y="164"/>
                  <a:pt x="1740" y="163"/>
                </a:cubicBezTo>
                <a:cubicBezTo>
                  <a:pt x="1772" y="163"/>
                  <a:pt x="1804" y="163"/>
                  <a:pt x="1835" y="163"/>
                </a:cubicBezTo>
                <a:moveTo>
                  <a:pt x="1836" y="205"/>
                </a:moveTo>
                <a:cubicBezTo>
                  <a:pt x="1803" y="205"/>
                  <a:pt x="1769" y="205"/>
                  <a:pt x="1735" y="205"/>
                </a:cubicBezTo>
                <a:cubicBezTo>
                  <a:pt x="1689" y="205"/>
                  <a:pt x="1658" y="181"/>
                  <a:pt x="1645" y="136"/>
                </a:cubicBezTo>
                <a:cubicBezTo>
                  <a:pt x="1632" y="91"/>
                  <a:pt x="1649" y="42"/>
                  <a:pt x="1689" y="20"/>
                </a:cubicBezTo>
                <a:cubicBezTo>
                  <a:pt x="1701" y="14"/>
                  <a:pt x="1716" y="10"/>
                  <a:pt x="1729" y="9"/>
                </a:cubicBezTo>
                <a:cubicBezTo>
                  <a:pt x="1801" y="8"/>
                  <a:pt x="1873" y="9"/>
                  <a:pt x="1945" y="9"/>
                </a:cubicBezTo>
                <a:cubicBezTo>
                  <a:pt x="1984" y="9"/>
                  <a:pt x="2016" y="37"/>
                  <a:pt x="2028" y="79"/>
                </a:cubicBezTo>
                <a:cubicBezTo>
                  <a:pt x="2043" y="132"/>
                  <a:pt x="2013" y="190"/>
                  <a:pt x="1963" y="202"/>
                </a:cubicBezTo>
                <a:cubicBezTo>
                  <a:pt x="1956" y="204"/>
                  <a:pt x="1949" y="204"/>
                  <a:pt x="1942" y="205"/>
                </a:cubicBezTo>
                <a:cubicBezTo>
                  <a:pt x="1907" y="205"/>
                  <a:pt x="1872" y="205"/>
                  <a:pt x="1836" y="205"/>
                </a:cubicBezTo>
              </a:path>
              <a:path w="2442" h="208">
                <a:moveTo>
                  <a:pt x="184" y="51"/>
                </a:moveTo>
                <a:cubicBezTo>
                  <a:pt x="142" y="51"/>
                  <a:pt x="99" y="51"/>
                  <a:pt x="56" y="51"/>
                </a:cubicBezTo>
                <a:cubicBezTo>
                  <a:pt x="47" y="51"/>
                  <a:pt x="43" y="54"/>
                  <a:pt x="44" y="63"/>
                </a:cubicBezTo>
                <a:cubicBezTo>
                  <a:pt x="45" y="66"/>
                  <a:pt x="44" y="68"/>
                  <a:pt x="44" y="71"/>
                </a:cubicBezTo>
                <a:cubicBezTo>
                  <a:pt x="44" y="86"/>
                  <a:pt x="44" y="86"/>
                  <a:pt x="59" y="86"/>
                </a:cubicBezTo>
                <a:cubicBezTo>
                  <a:pt x="141" y="86"/>
                  <a:pt x="223" y="86"/>
                  <a:pt x="305" y="86"/>
                </a:cubicBezTo>
                <a:cubicBezTo>
                  <a:pt x="309" y="86"/>
                  <a:pt x="314" y="86"/>
                  <a:pt x="318" y="85"/>
                </a:cubicBezTo>
                <a:cubicBezTo>
                  <a:pt x="327" y="83"/>
                  <a:pt x="333" y="78"/>
                  <a:pt x="333" y="68"/>
                </a:cubicBezTo>
                <a:cubicBezTo>
                  <a:pt x="332" y="58"/>
                  <a:pt x="326" y="53"/>
                  <a:pt x="317" y="51"/>
                </a:cubicBezTo>
                <a:cubicBezTo>
                  <a:pt x="313" y="51"/>
                  <a:pt x="309" y="51"/>
                  <a:pt x="306" y="51"/>
                </a:cubicBezTo>
                <a:cubicBezTo>
                  <a:pt x="265" y="51"/>
                  <a:pt x="225" y="51"/>
                  <a:pt x="184" y="51"/>
                </a:cubicBezTo>
                <a:moveTo>
                  <a:pt x="169" y="9"/>
                </a:moveTo>
                <a:cubicBezTo>
                  <a:pt x="215" y="9"/>
                  <a:pt x="262" y="9"/>
                  <a:pt x="308" y="9"/>
                </a:cubicBezTo>
                <a:cubicBezTo>
                  <a:pt x="340" y="9"/>
                  <a:pt x="364" y="25"/>
                  <a:pt x="373" y="49"/>
                </a:cubicBezTo>
                <a:cubicBezTo>
                  <a:pt x="385" y="84"/>
                  <a:pt x="360" y="122"/>
                  <a:pt x="323" y="127"/>
                </a:cubicBezTo>
                <a:cubicBezTo>
                  <a:pt x="316" y="127"/>
                  <a:pt x="309" y="127"/>
                  <a:pt x="303" y="127"/>
                </a:cubicBezTo>
                <a:cubicBezTo>
                  <a:pt x="222" y="127"/>
                  <a:pt x="141" y="127"/>
                  <a:pt x="60" y="127"/>
                </a:cubicBezTo>
                <a:cubicBezTo>
                  <a:pt x="44" y="127"/>
                  <a:pt x="44" y="128"/>
                  <a:pt x="44" y="143"/>
                </a:cubicBezTo>
                <a:cubicBezTo>
                  <a:pt x="44" y="156"/>
                  <a:pt x="44" y="169"/>
                  <a:pt x="44" y="182"/>
                </a:cubicBezTo>
                <a:cubicBezTo>
                  <a:pt x="44" y="196"/>
                  <a:pt x="35" y="204"/>
                  <a:pt x="22" y="205"/>
                </a:cubicBezTo>
                <a:cubicBezTo>
                  <a:pt x="9" y="205"/>
                  <a:pt x="0" y="196"/>
                  <a:pt x="0" y="182"/>
                </a:cubicBezTo>
                <a:cubicBezTo>
                  <a:pt x="0" y="152"/>
                  <a:pt x="0" y="121"/>
                  <a:pt x="0" y="91"/>
                </a:cubicBezTo>
                <a:lnTo>
                  <a:pt x="0" y="38"/>
                </a:lnTo>
                <a:cubicBezTo>
                  <a:pt x="0" y="16"/>
                  <a:pt x="7" y="9"/>
                  <a:pt x="29" y="9"/>
                </a:cubicBezTo>
                <a:cubicBezTo>
                  <a:pt x="76" y="9"/>
                  <a:pt x="122" y="9"/>
                  <a:pt x="169" y="9"/>
                </a:cubicBezTo>
              </a:path>
              <a:path w="2442" h="208">
                <a:moveTo>
                  <a:pt x="2244" y="51"/>
                </a:moveTo>
                <a:lnTo>
                  <a:pt x="2231" y="51"/>
                </a:lnTo>
                <a:cubicBezTo>
                  <a:pt x="2184" y="51"/>
                  <a:pt x="2138" y="51"/>
                  <a:pt x="2091" y="51"/>
                </a:cubicBezTo>
                <a:cubicBezTo>
                  <a:pt x="2075" y="51"/>
                  <a:pt x="2066" y="44"/>
                  <a:pt x="2065" y="33"/>
                </a:cubicBezTo>
                <a:cubicBezTo>
                  <a:pt x="2063" y="22"/>
                  <a:pt x="2069" y="13"/>
                  <a:pt x="2081" y="10"/>
                </a:cubicBezTo>
                <a:cubicBezTo>
                  <a:pt x="2085" y="9"/>
                  <a:pt x="2090" y="9"/>
                  <a:pt x="2094" y="9"/>
                </a:cubicBezTo>
                <a:cubicBezTo>
                  <a:pt x="2200" y="9"/>
                  <a:pt x="2305" y="9"/>
                  <a:pt x="2411" y="9"/>
                </a:cubicBezTo>
                <a:cubicBezTo>
                  <a:pt x="2416" y="9"/>
                  <a:pt x="2420" y="9"/>
                  <a:pt x="2425" y="10"/>
                </a:cubicBezTo>
                <a:cubicBezTo>
                  <a:pt x="2435" y="12"/>
                  <a:pt x="2441" y="19"/>
                  <a:pt x="2441" y="29"/>
                </a:cubicBezTo>
                <a:cubicBezTo>
                  <a:pt x="2442" y="39"/>
                  <a:pt x="2435" y="46"/>
                  <a:pt x="2426" y="49"/>
                </a:cubicBezTo>
                <a:cubicBezTo>
                  <a:pt x="2421" y="50"/>
                  <a:pt x="2417" y="51"/>
                  <a:pt x="2412" y="51"/>
                </a:cubicBezTo>
                <a:cubicBezTo>
                  <a:pt x="2385" y="51"/>
                  <a:pt x="2359" y="51"/>
                  <a:pt x="2332" y="51"/>
                </a:cubicBezTo>
                <a:cubicBezTo>
                  <a:pt x="2294" y="51"/>
                  <a:pt x="2275" y="70"/>
                  <a:pt x="2275" y="108"/>
                </a:cubicBezTo>
                <a:cubicBezTo>
                  <a:pt x="2274" y="132"/>
                  <a:pt x="2275" y="156"/>
                  <a:pt x="2275" y="180"/>
                </a:cubicBezTo>
                <a:cubicBezTo>
                  <a:pt x="2275" y="196"/>
                  <a:pt x="2267" y="204"/>
                  <a:pt x="2253" y="205"/>
                </a:cubicBezTo>
                <a:cubicBezTo>
                  <a:pt x="2239" y="205"/>
                  <a:pt x="2230" y="196"/>
                  <a:pt x="2230" y="180"/>
                </a:cubicBezTo>
                <a:cubicBezTo>
                  <a:pt x="2231" y="150"/>
                  <a:pt x="2230" y="120"/>
                  <a:pt x="2232" y="90"/>
                </a:cubicBezTo>
                <a:cubicBezTo>
                  <a:pt x="2233" y="77"/>
                  <a:pt x="2239" y="65"/>
                  <a:pt x="2244" y="51"/>
                </a:cubicBezTo>
              </a:path>
              <a:path w="2442" h="208">
                <a:moveTo>
                  <a:pt x="571" y="0"/>
                </a:moveTo>
                <a:cubicBezTo>
                  <a:pt x="587" y="1"/>
                  <a:pt x="604" y="7"/>
                  <a:pt x="617" y="23"/>
                </a:cubicBezTo>
                <a:cubicBezTo>
                  <a:pt x="655" y="71"/>
                  <a:pt x="694" y="119"/>
                  <a:pt x="733" y="168"/>
                </a:cubicBezTo>
                <a:cubicBezTo>
                  <a:pt x="743" y="181"/>
                  <a:pt x="743" y="191"/>
                  <a:pt x="732" y="200"/>
                </a:cubicBezTo>
                <a:cubicBezTo>
                  <a:pt x="722" y="208"/>
                  <a:pt x="708" y="206"/>
                  <a:pt x="698" y="194"/>
                </a:cubicBezTo>
                <a:cubicBezTo>
                  <a:pt x="672" y="161"/>
                  <a:pt x="645" y="128"/>
                  <a:pt x="619" y="95"/>
                </a:cubicBezTo>
                <a:cubicBezTo>
                  <a:pt x="609" y="82"/>
                  <a:pt x="599" y="70"/>
                  <a:pt x="589" y="57"/>
                </a:cubicBezTo>
                <a:cubicBezTo>
                  <a:pt x="573" y="38"/>
                  <a:pt x="563" y="38"/>
                  <a:pt x="548" y="57"/>
                </a:cubicBezTo>
                <a:cubicBezTo>
                  <a:pt x="520" y="92"/>
                  <a:pt x="492" y="126"/>
                  <a:pt x="464" y="161"/>
                </a:cubicBezTo>
                <a:cubicBezTo>
                  <a:pt x="456" y="172"/>
                  <a:pt x="447" y="183"/>
                  <a:pt x="438" y="194"/>
                </a:cubicBezTo>
                <a:cubicBezTo>
                  <a:pt x="434" y="198"/>
                  <a:pt x="428" y="202"/>
                  <a:pt x="422" y="204"/>
                </a:cubicBezTo>
                <a:cubicBezTo>
                  <a:pt x="412" y="207"/>
                  <a:pt x="404" y="203"/>
                  <a:pt x="399" y="194"/>
                </a:cubicBezTo>
                <a:cubicBezTo>
                  <a:pt x="394" y="185"/>
                  <a:pt x="396" y="178"/>
                  <a:pt x="401" y="170"/>
                </a:cubicBezTo>
                <a:cubicBezTo>
                  <a:pt x="419" y="148"/>
                  <a:pt x="436" y="126"/>
                  <a:pt x="454" y="104"/>
                </a:cubicBezTo>
                <a:cubicBezTo>
                  <a:pt x="475" y="77"/>
                  <a:pt x="496" y="51"/>
                  <a:pt x="517" y="24"/>
                </a:cubicBezTo>
                <a:cubicBezTo>
                  <a:pt x="529" y="9"/>
                  <a:pt x="549" y="0"/>
                  <a:pt x="571" y="0"/>
                </a:cubicBezTo>
              </a:path>
              <a:path w="2442" h="208">
                <a:moveTo>
                  <a:pt x="597" y="157"/>
                </a:moveTo>
                <a:cubicBezTo>
                  <a:pt x="596" y="173"/>
                  <a:pt x="584" y="184"/>
                  <a:pt x="567" y="184"/>
                </a:cubicBezTo>
                <a:cubicBezTo>
                  <a:pt x="551" y="183"/>
                  <a:pt x="539" y="172"/>
                  <a:pt x="539" y="157"/>
                </a:cubicBezTo>
                <a:cubicBezTo>
                  <a:pt x="539" y="141"/>
                  <a:pt x="551" y="130"/>
                  <a:pt x="568" y="130"/>
                </a:cubicBezTo>
                <a:cubicBezTo>
                  <a:pt x="585" y="130"/>
                  <a:pt x="597" y="141"/>
                  <a:pt x="597" y="157"/>
                </a:cubicBezTo>
              </a:path>
            </a:pathLst>
          </a:custGeom>
          <a:solidFill>
            <a:srgbClr val="57585A">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3"/>
          <p:cNvSpPr/>
          <p:nvPr/>
        </p:nvSpPr>
        <p:spPr>
          <a:xfrm>
            <a:off x="3935095" y="911860"/>
            <a:ext cx="3205480" cy="3842385"/>
          </a:xfrm>
          <a:prstGeom prst="rect">
            <a:avLst/>
          </a:prstGeom>
        </p:spPr>
        <p:txBody>
          <a:bodyPr vert="horz" wrap="square" lIns="0" tIns="0" rIns="0" bIns="0"/>
          <a:lstStyle/>
          <a:p>
            <a:pPr algn="just" rtl="0" eaLnBrk="0">
              <a:lnSpc>
                <a:spcPct val="80000"/>
              </a:lnSpc>
            </a:pPr>
            <a:endParaRPr lang="en-US" altLang="en-US" sz="100" dirty="0">
              <a:latin typeface="Arial" panose="020B0604020202020204" pitchFamily="34" charset="0"/>
              <a:cs typeface="Arial" panose="020B0604020202020204" pitchFamily="34" charset="0"/>
            </a:endParaRPr>
          </a:p>
          <a:p>
            <a:pPr marL="17780" algn="just" rtl="0" eaLnBrk="0">
              <a:lnSpc>
                <a:spcPct val="97000"/>
              </a:lnSpc>
            </a:pPr>
            <a:r>
              <a:rPr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a:t>
            </a:r>
            <a:r>
              <a:rPr lang="en-US"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Thức</a:t>
            </a:r>
            <a:r>
              <a:rPr lang="en-US"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dậy</a:t>
            </a:r>
            <a:endParaRPr lang="en-US" altLang="en-US" sz="1100" u="sng" dirty="0">
              <a:latin typeface="Arial" panose="020B0604020202020204" pitchFamily="34" charset="0"/>
              <a:cs typeface="Arial" panose="020B0604020202020204" pitchFamily="34" charset="0"/>
            </a:endParaRPr>
          </a:p>
          <a:p>
            <a:pPr marL="16510" indent="635" algn="just" rtl="0" eaLnBrk="0">
              <a:lnSpc>
                <a:spcPct val="98000"/>
              </a:lnSpc>
              <a:spcBef>
                <a:spcPts val="105"/>
              </a:spcBef>
            </a:pP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Đặt</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thời</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gian</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đánh</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thức</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thông</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qua APP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hoặc</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sử</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dụng</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lệnh</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thoại</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để</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vào</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cài</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đặt</a:t>
            </a:r>
            <a:r>
              <a:rPr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7145" indent="0" algn="just" rtl="0" eaLnBrk="0">
              <a:lnSpc>
                <a:spcPct val="98000"/>
              </a:lnSpc>
              <a:spcBef>
                <a:spcPts val="205"/>
              </a:spcBef>
            </a:pP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Lệnh thoại: "Dậy đi, Thức dậy" để đánh thức robot. Và robot chỉ phản ứng với biểu tượng cảm xúc này khi đang ngủ</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7145" indent="0" algn="just" rtl="0" eaLnBrk="0">
              <a:lnSpc>
                <a:spcPct val="98000"/>
              </a:lnSpc>
              <a:spcBef>
                <a:spcPts val="205"/>
              </a:spcBef>
            </a:pP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Bằng cách sử dụng hướng dẫn bằng giọng nói "dậy, thức dậy, ra khỏi giường", robot sẽ thức dậy ngay lập tức</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24765" algn="just" rtl="0" eaLnBrk="0">
              <a:lnSpc>
                <a:spcPct val="88000"/>
              </a:lnSpc>
              <a:spcBef>
                <a:spcPts val="150"/>
              </a:spcBef>
            </a:pPr>
            <a:r>
              <a:rPr sz="1100" u="sng"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D</a:t>
            </a:r>
            <a:r>
              <a:rPr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vi-VN" sz="1100" u="sng" spc="-7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Lăn qua, nằm xuống, ngả người ra sau, nâng lên và lắc</a:t>
            </a:r>
            <a:endPar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marL="20955" algn="just" rtl="0" eaLnBrk="0">
              <a:lnSpc>
                <a:spcPct val="86000"/>
              </a:lnSpc>
              <a:spcBef>
                <a:spcPts val="190"/>
              </a:spcBef>
            </a:pP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Khi bạn đặt robot ở trạng thái như vậy, robot sẽ phản ứng tương ứng và sẽ nói cảm ơn khi bạn đặt nó thẳng đứng</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20955" algn="just" rtl="0" eaLnBrk="0">
              <a:lnSpc>
                <a:spcPct val="86000"/>
              </a:lnSpc>
              <a:spcBef>
                <a:spcPts val="190"/>
              </a:spcBef>
            </a:pPr>
            <a:r>
              <a:rPr sz="1100" u="sng"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E</a:t>
            </a:r>
            <a:r>
              <a:rPr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vi-VN"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Tương tác màn hình</a:t>
            </a:r>
            <a:endParaRPr lang="en-US"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20955" algn="just" rtl="0" eaLnBrk="0">
              <a:lnSpc>
                <a:spcPct val="86000"/>
              </a:lnSpc>
              <a:spcBef>
                <a:spcPts val="190"/>
              </a:spcBef>
            </a:pP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Chạm vào mắt, mặt và miệng của robot, robot sẽ thể hiện các phản ứng khác nhau; nếu robot đang nói, người dùng có thể nhấp vào các phần khác trên màn hình robot ngoại trừ mắt, mặt và miệng để ngắt lời robot</a:t>
            </a:r>
            <a:r>
              <a:rPr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23495" indent="-6350" algn="just" rtl="0" eaLnBrk="0">
              <a:lnSpc>
                <a:spcPct val="99000"/>
              </a:lnSpc>
              <a:spcBef>
                <a:spcPts val="80"/>
              </a:spcBef>
            </a:pPr>
            <a:r>
              <a:rPr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F.</a:t>
            </a:r>
            <a:r>
              <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Cảm</a:t>
            </a:r>
            <a:r>
              <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biến</a:t>
            </a:r>
            <a:r>
              <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đầu</a:t>
            </a:r>
            <a:r>
              <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chạm</a:t>
            </a:r>
            <a:endParaRPr lang="en-US" altLang="en-US" sz="1100" u="sng" dirty="0">
              <a:latin typeface="Arial" panose="020B0604020202020204" pitchFamily="34" charset="0"/>
              <a:cs typeface="Arial" panose="020B0604020202020204" pitchFamily="34" charset="0"/>
            </a:endParaRPr>
          </a:p>
          <a:p>
            <a:pPr marL="12700" algn="just" rtl="0" eaLnBrk="0">
              <a:lnSpc>
                <a:spcPct val="100000"/>
              </a:lnSpc>
              <a:spcBef>
                <a:spcPts val="45"/>
              </a:spcBef>
            </a:pP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Chạm</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vào</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rãnh</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đầu</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của</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robot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trong</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một</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giây</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nhấc</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nó</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lên</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để</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tạm</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dừng</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nhiệm</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vụ</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hiện</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tại</a:t>
            </a:r>
            <a:r>
              <a:rPr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9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p>
          <a:p>
            <a:pPr marL="12700" algn="just" rtl="0" eaLnBrk="0">
              <a:lnSpc>
                <a:spcPct val="100000"/>
              </a:lnSpc>
              <a:spcBef>
                <a:spcPts val="45"/>
              </a:spcBef>
            </a:pP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Chạm</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vào</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rãnh</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trên</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đầu</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robot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trong</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ba</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giây</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nhấc</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lên</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để</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thoát</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khỏi</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nhiệm</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vụ</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hiện</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tại</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vào</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giao</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diện</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trò</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chuyện</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bằng</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giọng</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nói</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của</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robot</a:t>
            </a:r>
            <a:r>
              <a:rPr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3335" indent="-635" algn="just" rtl="0" eaLnBrk="0">
              <a:lnSpc>
                <a:spcPct val="97000"/>
              </a:lnSpc>
              <a:spcBef>
                <a:spcPts val="175"/>
              </a:spcBef>
            </a:pP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Nếu</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chạm</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vào</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đầu</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robot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mà</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không</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thực</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hiện</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bất</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kỳ</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lệnh</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nào</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sẽ</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có</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những</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chuyển</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động</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vui</a:t>
            </a: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vẻ</a:t>
            </a:r>
            <a:r>
              <a:rPr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p:txBody>
      </p:sp>
      <p:sp>
        <p:nvSpPr>
          <p:cNvPr id="94" name="textbox 94"/>
          <p:cNvSpPr/>
          <p:nvPr/>
        </p:nvSpPr>
        <p:spPr>
          <a:xfrm>
            <a:off x="441960" y="621030"/>
            <a:ext cx="3075940" cy="3708400"/>
          </a:xfrm>
          <a:prstGeom prst="rect">
            <a:avLst/>
          </a:prstGeom>
        </p:spPr>
        <p:txBody>
          <a:bodyPr vert="horz" wrap="square" lIns="0" tIns="0" rIns="0" bIns="0"/>
          <a:lstStyle/>
          <a:p>
            <a:pPr algn="just" rtl="0" eaLnBrk="0">
              <a:lnSpc>
                <a:spcPct val="85000"/>
              </a:lnSpc>
            </a:pPr>
            <a:endParaRPr lang="en-US" altLang="en-US" sz="100" dirty="0">
              <a:latin typeface="Arial" panose="020B0604020202020204" pitchFamily="34" charset="0"/>
              <a:cs typeface="Arial" panose="020B0604020202020204" pitchFamily="34" charset="0"/>
            </a:endParaRPr>
          </a:p>
          <a:p>
            <a:pPr marL="12700" algn="just" rtl="0" eaLnBrk="0">
              <a:lnSpc>
                <a:spcPct val="97000"/>
              </a:lnSpc>
              <a:spcBef>
                <a:spcPts val="405"/>
              </a:spcBef>
            </a:pPr>
            <a:r>
              <a:rPr lang="en-US" sz="14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4. CÁC CHỨC NĂNG</a:t>
            </a:r>
          </a:p>
          <a:p>
            <a:pPr marL="12700" algn="just" rtl="0" eaLnBrk="0">
              <a:lnSpc>
                <a:spcPct val="97000"/>
              </a:lnSpc>
              <a:spcBef>
                <a:spcPts val="405"/>
              </a:spcBef>
            </a:pPr>
            <a:r>
              <a:rPr lang="en-US" sz="12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1</a:t>
            </a:r>
            <a:r>
              <a:rPr sz="12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vi-VN" sz="12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Hành vi tương tác</a:t>
            </a:r>
            <a:endParaRPr lang="en-US" sz="12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marL="12700" algn="just" rtl="0" eaLnBrk="0">
              <a:lnSpc>
                <a:spcPct val="97000"/>
              </a:lnSpc>
              <a:spcBef>
                <a:spcPts val="405"/>
              </a:spcBef>
            </a:pPr>
            <a:r>
              <a:rPr sz="1100" u="sng"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a:t>
            </a:r>
            <a:r>
              <a:rPr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Ăn</a:t>
            </a:r>
            <a:r>
              <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uống</a:t>
            </a:r>
            <a:endParaRPr lang="en-US" altLang="en-US" sz="1100" u="sng" dirty="0">
              <a:latin typeface="Arial" panose="020B0604020202020204" pitchFamily="34" charset="0"/>
              <a:cs typeface="Arial" panose="020B0604020202020204" pitchFamily="34" charset="0"/>
            </a:endParaRPr>
          </a:p>
          <a:p>
            <a:pPr marL="133985" indent="-76200" algn="just" rtl="0" eaLnBrk="0">
              <a:lnSpc>
                <a:spcPct val="103000"/>
              </a:lnSpc>
              <a:spcBef>
                <a:spcPts val="10"/>
              </a:spcBef>
            </a:pP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-Cài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đặt</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giờ</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ăn</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trong</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APP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hoặc</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sử</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dụng</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lệnh</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bằng</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giọng</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nói</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ăn</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ăn</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ăn</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ăn</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gì</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đó</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để</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vào</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trạng</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thái</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500" spc="20" baseline="-3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ăn</a:t>
            </a:r>
            <a:r>
              <a:rPr lang="en-US" sz="1500" spc="2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33985" indent="-76200" algn="just" rtl="0" eaLnBrk="0">
              <a:lnSpc>
                <a:spcPct val="103000"/>
              </a:lnSpc>
              <a:spcBef>
                <a:spcPts val="10"/>
              </a:spcBef>
            </a:pP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Sau khi robot vào trang ăn, người dùng cần dùng ngón tay kéo đồ ăn trên biểu cảm và đưa vào miệng robot. Sau khi robot ăn đầy và hoàn thành các hành động liên quan, robot sẽ tự động thoát khỏi trang ăn</a:t>
            </a:r>
            <a:r>
              <a:rPr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33985" indent="-76200" algn="just" rtl="0" eaLnBrk="0">
              <a:lnSpc>
                <a:spcPct val="103000"/>
              </a:lnSpc>
              <a:spcBef>
                <a:spcPts val="10"/>
              </a:spcBef>
            </a:pPr>
            <a:r>
              <a:rPr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B</a:t>
            </a:r>
            <a:r>
              <a:rPr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Ngủ</a:t>
            </a:r>
            <a:endParaRPr lang="en-US" altLang="en-US" sz="1100" u="sng" dirty="0">
              <a:latin typeface="Arial" panose="020B0604020202020204" pitchFamily="34" charset="0"/>
              <a:cs typeface="Arial" panose="020B0604020202020204" pitchFamily="34" charset="0"/>
            </a:endParaRPr>
          </a:p>
          <a:p>
            <a:pPr marL="147320" indent="-94615" algn="just" rtl="0" eaLnBrk="0">
              <a:lnSpc>
                <a:spcPct val="107000"/>
              </a:lnSpc>
              <a:spcBef>
                <a:spcPts val="35"/>
              </a:spcBef>
            </a:pP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-Cài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đặt</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thời</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gian</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ngủ</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trong</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APP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hoặc</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sử</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dụng</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lệnh</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thoại</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đi</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ngủ</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ngủ</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không</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nói</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để</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chuyển</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sang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chế</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độ</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ngủ</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44145" indent="-90805" algn="just" rtl="0" eaLnBrk="0">
              <a:lnSpc>
                <a:spcPct val="100000"/>
              </a:lnSpc>
              <a:spcBef>
                <a:spcPts val="100"/>
              </a:spcBef>
            </a:pP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-Robot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sẽ</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ngủ</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sau</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ngáp</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tắt</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màn</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hình</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trong</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một</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lúc</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38430" indent="-85090" algn="just" rtl="0" eaLnBrk="0">
              <a:lnSpc>
                <a:spcPct val="111000"/>
              </a:lnSpc>
              <a:spcBef>
                <a:spcPts val="160"/>
              </a:spcBef>
            </a:pP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Khi có tiếng ồn xung quanh, robot sẽ khóc. Nếu người dùng gõ vào rãnh trên đầu robot ba lần liên tiếp, tiếng khóc của robot sẽ nhỏ dần; nếu người dùng gõ vào rãnh trên đầu robot sáu lần liên tiếp, robot sẽ ngừng khóc</a:t>
            </a:r>
            <a:r>
              <a:rPr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38430" indent="-85090" algn="just" rtl="0" eaLnBrk="0">
              <a:lnSpc>
                <a:spcPct val="111000"/>
              </a:lnSpc>
              <a:spcBef>
                <a:spcPts val="160"/>
              </a:spcBef>
            </a:pPr>
            <a:r>
              <a:rPr lang="en-US"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Khi người dùng nhấc robot lên, robot sẽ thể hiện biểu cảm tức giận</a:t>
            </a:r>
            <a:r>
              <a:rPr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p:txBody>
      </p:sp>
      <p:sp>
        <p:nvSpPr>
          <p:cNvPr id="95" name="textbox 95"/>
          <p:cNvSpPr/>
          <p:nvPr/>
        </p:nvSpPr>
        <p:spPr>
          <a:xfrm>
            <a:off x="458025" y="369976"/>
            <a:ext cx="7113905" cy="239395"/>
          </a:xfrm>
          <a:prstGeom prst="rect">
            <a:avLst/>
          </a:prstGeom>
        </p:spPr>
        <p:txBody>
          <a:bodyPr vert="horz" wrap="square" lIns="0" tIns="0" rIns="0" bIns="0"/>
          <a:lstStyle/>
          <a:p>
            <a:pPr algn="l" rtl="0" eaLnBrk="0">
              <a:lnSpc>
                <a:spcPct val="79000"/>
              </a:lnSpc>
            </a:pPr>
            <a:endParaRPr lang="en-US" altLang="en-US" sz="100" dirty="0"/>
          </a:p>
          <a:p>
            <a:pPr marL="12700" eaLnBrk="0">
              <a:lnSpc>
                <a:spcPct val="88000"/>
              </a:lnSpc>
              <a:tabLst>
                <a:tab pos="7099935" algn="l"/>
              </a:tabLst>
            </a:pPr>
            <a:r>
              <a:rPr lang="en-US" sz="16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Chức</a:t>
            </a:r>
            <a:r>
              <a:rPr lang="en-US" sz="16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6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năng</a:t>
            </a:r>
            <a:r>
              <a:rPr lang="en-US" sz="16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600" strike="sngStrike"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1600" dirty="0"/>
          </a:p>
        </p:txBody>
      </p:sp>
      <p:pic>
        <p:nvPicPr>
          <p:cNvPr id="96" name="picture 96"/>
          <p:cNvPicPr>
            <a:picLocks noChangeAspect="1"/>
          </p:cNvPicPr>
          <p:nvPr/>
        </p:nvPicPr>
        <p:blipFill>
          <a:blip r:embed="rId2"/>
          <a:stretch>
            <a:fillRect/>
          </a:stretch>
        </p:blipFill>
        <p:spPr>
          <a:xfrm rot="21600000">
            <a:off x="0" y="4604118"/>
            <a:ext cx="7560056" cy="51308"/>
          </a:xfrm>
          <a:prstGeom prst="rect">
            <a:avLst/>
          </a:prstGeom>
        </p:spPr>
      </p:pic>
      <p:sp>
        <p:nvSpPr>
          <p:cNvPr id="97" name="textbox 97"/>
          <p:cNvSpPr/>
          <p:nvPr/>
        </p:nvSpPr>
        <p:spPr>
          <a:xfrm>
            <a:off x="5693564" y="4833260"/>
            <a:ext cx="1337310" cy="215900"/>
          </a:xfrm>
          <a:prstGeom prst="rect">
            <a:avLst/>
          </a:prstGeom>
        </p:spPr>
        <p:txBody>
          <a:bodyPr vert="horz" wrap="square" lIns="0" tIns="0" rIns="0" bIns="0"/>
          <a:lstStyle/>
          <a:p>
            <a:pPr algn="l" rtl="0" eaLnBrk="0">
              <a:lnSpc>
                <a:spcPct val="154000"/>
              </a:lnSpc>
            </a:pPr>
            <a:endParaRPr lang="en-US" altLang="en-US" sz="100" dirty="0">
              <a:latin typeface="Arial" panose="020B0604020202020204" pitchFamily="34" charset="0"/>
              <a:cs typeface="Arial" panose="020B0604020202020204" pitchFamily="34" charset="0"/>
            </a:endParaRPr>
          </a:p>
          <a:p>
            <a:pPr marL="12700" algn="l" rtl="0" eaLnBrk="0">
              <a:lnSpc>
                <a:spcPct val="80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lang="en-US" sz="1400" spc="30" dirty="0">
                <a:solidFill>
                  <a:srgbClr val="231F20">
                    <a:alpha val="100000"/>
                  </a:srgbClr>
                </a:solidFill>
                <a:latin typeface="Arial" panose="020B0604020202020204" pitchFamily="34" charset="0"/>
                <a:ea typeface="Arial" panose="020B0604020202020204"/>
                <a:cs typeface="Arial" panose="020B0604020202020204" pitchFamily="34" charset="0"/>
              </a:rPr>
              <a:t>09</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98" name="path"/>
          <p:cNvSpPr/>
          <p:nvPr/>
        </p:nvSpPr>
        <p:spPr>
          <a:xfrm>
            <a:off x="6903750" y="4845960"/>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9"/>
          <p:cNvSpPr/>
          <p:nvPr/>
        </p:nvSpPr>
        <p:spPr>
          <a:xfrm>
            <a:off x="447675" y="1365823"/>
            <a:ext cx="3188970" cy="2886710"/>
          </a:xfrm>
          <a:prstGeom prst="rect">
            <a:avLst/>
          </a:prstGeom>
        </p:spPr>
        <p:txBody>
          <a:bodyPr vert="horz" wrap="square" lIns="0" tIns="0" rIns="0" bIns="0"/>
          <a:lstStyle/>
          <a:p>
            <a:pPr algn="just" rtl="0" eaLnBrk="0">
              <a:lnSpc>
                <a:spcPct val="80000"/>
              </a:lnSpc>
            </a:pPr>
            <a:endParaRPr lang="en-US" altLang="en-US" sz="100" dirty="0">
              <a:latin typeface="Arial" panose="020B0604020202020204" pitchFamily="34" charset="0"/>
              <a:cs typeface="Arial" panose="020B0604020202020204" pitchFamily="34" charset="0"/>
            </a:endParaRPr>
          </a:p>
          <a:p>
            <a:pPr marL="12700" algn="just" rtl="0" eaLnBrk="0">
              <a:lnSpc>
                <a:spcPct val="98000"/>
              </a:lnSpc>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Giải</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trí</a:t>
            </a:r>
            <a:endParaRPr lang="en-US" altLang="en-US" sz="1200" dirty="0">
              <a:latin typeface="Arial" panose="020B0604020202020204" pitchFamily="34" charset="0"/>
              <a:cs typeface="Arial" panose="020B0604020202020204" pitchFamily="34" charset="0"/>
            </a:endParaRPr>
          </a:p>
          <a:p>
            <a:pPr marL="13335" algn="just" rtl="0" eaLnBrk="0">
              <a:lnSpc>
                <a:spcPct val="98000"/>
              </a:lnSpc>
              <a:spcBef>
                <a:spcPts val="530"/>
              </a:spcBef>
            </a:pPr>
            <a:r>
              <a:rPr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a:t>
            </a:r>
            <a:r>
              <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Âm</a:t>
            </a:r>
            <a:r>
              <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nhạc</a:t>
            </a:r>
            <a:endParaRPr lang="en-US" altLang="en-US" sz="1100" u="sng" dirty="0">
              <a:latin typeface="Arial" panose="020B0604020202020204" pitchFamily="34" charset="0"/>
              <a:cs typeface="Arial" panose="020B0604020202020204" pitchFamily="34" charset="0"/>
            </a:endParaRPr>
          </a:p>
          <a:p>
            <a:pPr marL="19050" algn="just" rtl="0" eaLnBrk="0">
              <a:lnSpc>
                <a:spcPct val="88000"/>
              </a:lnSpc>
              <a:spcBef>
                <a:spcPts val="115"/>
              </a:spcBef>
            </a:pP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Phát</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một</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bài</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hát</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ngẫu</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nhiên</a:t>
            </a:r>
            <a:r>
              <a:rPr lang="vi-VN"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lệnh</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bằng</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giọng</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nói</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hát</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một</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bài</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hát</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altLang="en-US" sz="900" dirty="0">
              <a:latin typeface="Arial" panose="020B0604020202020204" pitchFamily="34" charset="0"/>
              <a:cs typeface="Arial" panose="020B0604020202020204" pitchFamily="34" charset="0"/>
            </a:endParaRPr>
          </a:p>
          <a:p>
            <a:pPr marL="13970" algn="just" rtl="0" eaLnBrk="0">
              <a:lnSpc>
                <a:spcPct val="88000"/>
              </a:lnSpc>
              <a:spcBef>
                <a:spcPts val="205"/>
              </a:spcBef>
            </a:pP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Phát một loại bài hát được chỉ định lệnh bằng giọng nói：“phát một bài đồng dao”</a:t>
            </a:r>
            <a:r>
              <a:rPr sz="9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altLang="en-US" sz="900" dirty="0">
              <a:latin typeface="Arial" panose="020B0604020202020204" pitchFamily="34" charset="0"/>
              <a:cs typeface="Arial" panose="020B0604020202020204" pitchFamily="34" charset="0"/>
            </a:endParaRPr>
          </a:p>
          <a:p>
            <a:pPr marL="13970" algn="just" rtl="0" eaLnBrk="0">
              <a:lnSpc>
                <a:spcPct val="88000"/>
              </a:lnSpc>
              <a:spcBef>
                <a:spcPts val="205"/>
              </a:spcBef>
            </a:pP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phát bài hát được chỉ định lệnh bằng giọng nói：“phát bài hát chúc mừng năm mới”</a:t>
            </a:r>
            <a:r>
              <a:rPr sz="9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altLang="en-US" sz="900" dirty="0">
              <a:latin typeface="Arial" panose="020B0604020202020204" pitchFamily="34" charset="0"/>
              <a:cs typeface="Arial" panose="020B0604020202020204" pitchFamily="34" charset="0"/>
            </a:endParaRPr>
          </a:p>
          <a:p>
            <a:pPr marL="20955" algn="just" rtl="0" eaLnBrk="0">
              <a:lnSpc>
                <a:spcPct val="99000"/>
              </a:lnSpc>
              <a:spcBef>
                <a:spcPts val="1075"/>
              </a:spcBef>
            </a:pPr>
            <a:r>
              <a:rPr sz="1100" u="sng"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B</a:t>
            </a:r>
            <a:r>
              <a:rPr sz="11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1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Nhảy</a:t>
            </a:r>
            <a:endParaRPr lang="en-US" altLang="en-US" sz="1100" u="sng" dirty="0">
              <a:latin typeface="Arial" panose="020B0604020202020204" pitchFamily="34" charset="0"/>
              <a:cs typeface="Arial" panose="020B0604020202020204" pitchFamily="34" charset="0"/>
            </a:endParaRPr>
          </a:p>
          <a:p>
            <a:pPr marL="15875" indent="3810" algn="just" rtl="0" eaLnBrk="0">
              <a:lnSpc>
                <a:spcPct val="98000"/>
              </a:lnSpc>
              <a:spcBef>
                <a:spcPts val="90"/>
              </a:spcBef>
            </a:pP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Nhảy</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ngẫu</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nhiên</a:t>
            </a:r>
            <a:r>
              <a:rPr lang="vi-VN"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lệnh</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bằng</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giọng</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nói</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nhảy</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9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900" dirty="0">
              <a:latin typeface="Arial" panose="020B0604020202020204" pitchFamily="34" charset="0"/>
              <a:cs typeface="Arial" panose="020B0604020202020204" pitchFamily="34" charset="0"/>
            </a:endParaRPr>
          </a:p>
          <a:p>
            <a:pPr marL="13970" algn="just" rtl="0" eaLnBrk="0">
              <a:lnSpc>
                <a:spcPct val="97000"/>
              </a:lnSpc>
              <a:spcBef>
                <a:spcPts val="1070"/>
              </a:spcBef>
            </a:pPr>
            <a:r>
              <a:rPr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a:t>
            </a:r>
            <a:r>
              <a:rPr lang="en-US"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Kể</a:t>
            </a:r>
            <a:r>
              <a:rPr lang="en-US"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chuyện</a:t>
            </a:r>
            <a:endParaRPr lang="en-US" altLang="en-US" sz="1100" u="sng" dirty="0">
              <a:latin typeface="Arial" panose="020B0604020202020204" pitchFamily="34" charset="0"/>
              <a:cs typeface="Arial" panose="020B0604020202020204" pitchFamily="34" charset="0"/>
            </a:endParaRPr>
          </a:p>
          <a:p>
            <a:pPr marL="18415" algn="just" rtl="0" eaLnBrk="0">
              <a:lnSpc>
                <a:spcPct val="88000"/>
              </a:lnSpc>
              <a:spcBef>
                <a:spcPts val="20"/>
              </a:spcBef>
            </a:pP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Phát</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ngẫu</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nhiên</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một</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câu</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chuyện</a:t>
            </a:r>
            <a:r>
              <a:rPr lang="vi-VN"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giọng</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nói</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ngẫu</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nhiên</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kể</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một</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câu</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chuyện</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9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altLang="en-US" sz="900" dirty="0">
              <a:latin typeface="Arial" panose="020B0604020202020204" pitchFamily="34" charset="0"/>
              <a:cs typeface="Arial" panose="020B0604020202020204" pitchFamily="34" charset="0"/>
            </a:endParaRPr>
          </a:p>
          <a:p>
            <a:pPr marL="20955" algn="just" rtl="0" eaLnBrk="0">
              <a:lnSpc>
                <a:spcPct val="98000"/>
              </a:lnSpc>
              <a:spcBef>
                <a:spcPts val="1080"/>
              </a:spcBef>
            </a:pPr>
            <a:r>
              <a:rPr sz="11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D</a:t>
            </a:r>
            <a:r>
              <a:rPr sz="11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1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Trêu</a:t>
            </a:r>
            <a:r>
              <a:rPr lang="en-US" sz="11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đùa</a:t>
            </a:r>
            <a:endParaRPr lang="en-US" altLang="en-US" sz="1100" dirty="0">
              <a:latin typeface="Arial" panose="020B0604020202020204" pitchFamily="34" charset="0"/>
              <a:cs typeface="Arial" panose="020B0604020202020204" pitchFamily="34" charset="0"/>
            </a:endParaRPr>
          </a:p>
          <a:p>
            <a:pPr marL="14605" algn="just" rtl="0" eaLnBrk="0">
              <a:lnSpc>
                <a:spcPct val="88000"/>
              </a:lnSpc>
              <a:spcBef>
                <a:spcPts val="220"/>
              </a:spcBef>
            </a:pP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Lệnh bằng giọng nói: “kể một câu chuyện cười</a:t>
            </a:r>
            <a:r>
              <a:rPr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sz="800" dirty="0">
              <a:latin typeface="Arial" panose="020B0604020202020204" pitchFamily="34" charset="0"/>
              <a:cs typeface="Arial" panose="020B0604020202020204" pitchFamily="34" charset="0"/>
            </a:endParaRPr>
          </a:p>
        </p:txBody>
      </p:sp>
      <p:sp>
        <p:nvSpPr>
          <p:cNvPr id="100" name="textbox 100"/>
          <p:cNvSpPr/>
          <p:nvPr/>
        </p:nvSpPr>
        <p:spPr>
          <a:xfrm>
            <a:off x="447675" y="752614"/>
            <a:ext cx="3189605" cy="708025"/>
          </a:xfrm>
          <a:prstGeom prst="rect">
            <a:avLst/>
          </a:prstGeom>
        </p:spPr>
        <p:txBody>
          <a:bodyPr vert="horz" wrap="square" lIns="0" tIns="0" rIns="0" bIns="0"/>
          <a:lstStyle/>
          <a:p>
            <a:pPr algn="just" rtl="0" eaLnBrk="0">
              <a:lnSpc>
                <a:spcPct val="88000"/>
              </a:lnSpc>
            </a:pPr>
            <a:r>
              <a:rPr lang="en-US" sz="11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G</a:t>
            </a:r>
            <a:r>
              <a:rPr sz="11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1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vi-VN" sz="11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Hướng dẫn lệnh</a:t>
            </a:r>
            <a:endParaRPr lang="en-US" sz="11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algn="just" rtl="0" eaLnBrk="0">
              <a:lnSpc>
                <a:spcPct val="88000"/>
              </a:lnSpc>
            </a:pPr>
            <a:r>
              <a:rPr lang="en-US" sz="11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"Cười", "Tiến lên", "Lùi lại", "Ngẩng đầu", "Cúi xuống", "Đánh rắm", "Lắc", "Gật đầu", "Kiểm tra pin", "Rẽ trái", "Rẽ phải", "Chụp ảnh", "Tắt máy" v.v.</a:t>
            </a:r>
            <a:r>
              <a:rPr sz="9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altLang="en-US" sz="900" dirty="0">
              <a:latin typeface="Arial" panose="020B0604020202020204" pitchFamily="34" charset="0"/>
              <a:cs typeface="Arial" panose="020B0604020202020204" pitchFamily="34" charset="0"/>
            </a:endParaRPr>
          </a:p>
        </p:txBody>
      </p:sp>
      <p:sp>
        <p:nvSpPr>
          <p:cNvPr id="101" name="textbox 101"/>
          <p:cNvSpPr/>
          <p:nvPr/>
        </p:nvSpPr>
        <p:spPr>
          <a:xfrm>
            <a:off x="454012" y="366966"/>
            <a:ext cx="7117080" cy="239395"/>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88000"/>
              </a:lnSpc>
              <a:tabLst>
                <a:tab pos="7103110" algn="l"/>
              </a:tabLst>
            </a:pPr>
            <a:r>
              <a:rPr lang="en-US" sz="1600" spc="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Chức</a:t>
            </a:r>
            <a:r>
              <a:rPr lang="en-US" sz="16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600" spc="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năng</a:t>
            </a:r>
            <a:r>
              <a:rPr sz="1600" strike="sngStrike"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1600" dirty="0"/>
          </a:p>
        </p:txBody>
      </p:sp>
      <p:pic>
        <p:nvPicPr>
          <p:cNvPr id="102" name="picture 102"/>
          <p:cNvPicPr>
            <a:picLocks noChangeAspect="1"/>
          </p:cNvPicPr>
          <p:nvPr/>
        </p:nvPicPr>
        <p:blipFill>
          <a:blip r:embed="rId3"/>
          <a:stretch>
            <a:fillRect/>
          </a:stretch>
        </p:blipFill>
        <p:spPr>
          <a:xfrm rot="21600000">
            <a:off x="0" y="4604118"/>
            <a:ext cx="7560056" cy="51308"/>
          </a:xfrm>
          <a:prstGeom prst="rect">
            <a:avLst/>
          </a:prstGeom>
        </p:spPr>
      </p:pic>
      <p:sp>
        <p:nvSpPr>
          <p:cNvPr id="103" name="textbox 103"/>
          <p:cNvSpPr/>
          <p:nvPr/>
        </p:nvSpPr>
        <p:spPr>
          <a:xfrm>
            <a:off x="5905275" y="4912670"/>
            <a:ext cx="1337310" cy="215900"/>
          </a:xfrm>
          <a:prstGeom prst="rect">
            <a:avLst/>
          </a:prstGeom>
        </p:spPr>
        <p:txBody>
          <a:bodyPr vert="horz" wrap="square" lIns="0" tIns="0" rIns="0" bIns="0"/>
          <a:lstStyle/>
          <a:p>
            <a:pPr algn="l" rtl="0" eaLnBrk="0">
              <a:lnSpc>
                <a:spcPct val="155000"/>
              </a:lnSpc>
            </a:pPr>
            <a:endParaRPr lang="en-US" altLang="en-US" sz="100" dirty="0">
              <a:latin typeface="Arial" panose="020B0604020202020204" pitchFamily="34" charset="0"/>
              <a:ea typeface="微软雅黑" panose="020B0503020204020204" charset="-122"/>
              <a:cs typeface="Arial" panose="020B0604020202020204" pitchFamily="34" charset="0"/>
            </a:endParaRPr>
          </a:p>
          <a:p>
            <a:pPr marL="12700" algn="l" rtl="0" eaLnBrk="0">
              <a:lnSpc>
                <a:spcPct val="80000"/>
              </a:lnSpc>
              <a:spcBef>
                <a:spcPts val="0"/>
              </a:spcBef>
            </a:pPr>
            <a:r>
              <a:rPr sz="1000" spc="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PadBot</a:t>
            </a:r>
            <a:r>
              <a:rPr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400" spc="30" dirty="0">
                <a:solidFill>
                  <a:srgbClr val="3E3E3F">
                    <a:alpha val="100000"/>
                  </a:srgbClr>
                </a:solidFill>
                <a:latin typeface="Arial" panose="020B0604020202020204" pitchFamily="34" charset="0"/>
                <a:ea typeface="微软雅黑" panose="020B0503020204020204" charset="-122"/>
                <a:cs typeface="Arial" panose="020B0604020202020204" pitchFamily="34" charset="0"/>
              </a:rPr>
              <a:t>1</a:t>
            </a:r>
            <a:r>
              <a:rPr lang="en-US" sz="1400" spc="30" dirty="0">
                <a:solidFill>
                  <a:srgbClr val="3E3E3F">
                    <a:alpha val="100000"/>
                  </a:srgbClr>
                </a:solidFill>
                <a:latin typeface="Arial" panose="020B0604020202020204" pitchFamily="34" charset="0"/>
                <a:ea typeface="微软雅黑" panose="020B0503020204020204" charset="-122"/>
                <a:cs typeface="Arial" panose="020B0604020202020204" pitchFamily="34" charset="0"/>
              </a:rPr>
              <a:t>0</a:t>
            </a:r>
            <a:r>
              <a:rPr sz="1400" spc="0" dirty="0">
                <a:solidFill>
                  <a:srgbClr val="3E3E3F">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400" dirty="0">
              <a:latin typeface="Arial" panose="020B0604020202020204" pitchFamily="34" charset="0"/>
              <a:ea typeface="微软雅黑" panose="020B0503020204020204" charset="-122"/>
              <a:cs typeface="Arial" panose="020B0604020202020204" pitchFamily="34" charset="0"/>
            </a:endParaRPr>
          </a:p>
        </p:txBody>
      </p:sp>
      <p:sp>
        <p:nvSpPr>
          <p:cNvPr id="104" name="path"/>
          <p:cNvSpPr/>
          <p:nvPr/>
        </p:nvSpPr>
        <p:spPr>
          <a:xfrm>
            <a:off x="7128689" y="4912670"/>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sp>
        <p:nvSpPr>
          <p:cNvPr id="111" name="textbox 111"/>
          <p:cNvSpPr/>
          <p:nvPr>
            <p:custDataLst>
              <p:tags r:id="rId1"/>
            </p:custDataLst>
          </p:nvPr>
        </p:nvSpPr>
        <p:spPr>
          <a:xfrm>
            <a:off x="4103814" y="756081"/>
            <a:ext cx="2994025" cy="3331845"/>
          </a:xfrm>
          <a:prstGeom prst="rect">
            <a:avLst/>
          </a:prstGeom>
        </p:spPr>
        <p:txBody>
          <a:bodyPr vert="horz" wrap="square" lIns="0" tIns="0" rIns="0" bIns="0"/>
          <a:lstStyle/>
          <a:p>
            <a:pPr algn="l" rtl="0" eaLnBrk="0">
              <a:lnSpc>
                <a:spcPct val="83000"/>
              </a:lnSpc>
            </a:pPr>
            <a:endParaRPr lang="en-US" altLang="en-US" sz="100" dirty="0">
              <a:latin typeface="Arial" panose="020B0604020202020204" pitchFamily="34" charset="0"/>
              <a:cs typeface="Arial" panose="020B0604020202020204" pitchFamily="34" charset="0"/>
            </a:endParaRPr>
          </a:p>
          <a:p>
            <a:pPr marL="15875" algn="l" rtl="0" eaLnBrk="0">
              <a:lnSpc>
                <a:spcPct val="78000"/>
              </a:lnSpc>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Trợ</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lý</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cuộc</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sống</a:t>
            </a:r>
            <a:endParaRPr lang="en-US" altLang="en-US" sz="1200" dirty="0">
              <a:latin typeface="Arial" panose="020B0604020202020204" pitchFamily="34" charset="0"/>
              <a:cs typeface="Arial" panose="020B0604020202020204" pitchFamily="34" charset="0"/>
            </a:endParaRPr>
          </a:p>
          <a:p>
            <a:pPr marL="12700" algn="l" rtl="0" eaLnBrk="0">
              <a:lnSpc>
                <a:spcPct val="132000"/>
              </a:lnSpc>
              <a:spcBef>
                <a:spcPts val="10"/>
              </a:spcBef>
            </a:pPr>
            <a:r>
              <a:rPr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a:t>
            </a:r>
            <a:r>
              <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Thời</a:t>
            </a:r>
            <a:r>
              <a:rPr lang="en-US" sz="11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tiết</a:t>
            </a:r>
            <a:endParaRPr lang="en-US" altLang="en-US" sz="1100" u="sng" dirty="0">
              <a:latin typeface="Arial" panose="020B0604020202020204" pitchFamily="34" charset="0"/>
              <a:cs typeface="Arial" panose="020B0604020202020204" pitchFamily="34" charset="0"/>
            </a:endParaRPr>
          </a:p>
          <a:p>
            <a:pPr marL="14605" algn="l" rtl="0" eaLnBrk="0">
              <a:lnSpc>
                <a:spcPct val="99000"/>
              </a:lnSpc>
              <a:spcBef>
                <a:spcPts val="80"/>
              </a:spcBef>
            </a:pP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Kiểm</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tra</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thời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tiết</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hiện</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tại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của</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thành</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phố</a:t>
            </a:r>
            <a:r>
              <a:rPr lang="vi-VN"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lệnh</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bằng</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giọng</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vi-VN"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nói: </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thời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tiết</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thế</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nào</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9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p>
          <a:p>
            <a:pPr marL="14605" algn="l" rtl="0" eaLnBrk="0">
              <a:lnSpc>
                <a:spcPct val="99000"/>
              </a:lnSpc>
              <a:spcBef>
                <a:spcPts val="80"/>
              </a:spcBef>
            </a:pPr>
            <a:endParaRPr sz="9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4605" algn="l" rtl="0" eaLnBrk="0">
              <a:lnSpc>
                <a:spcPct val="99000"/>
              </a:lnSpc>
              <a:spcBef>
                <a:spcPts val="80"/>
              </a:spcBef>
            </a:pPr>
            <a:r>
              <a:rPr lang="en-US"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Kiểm tra thời tiết ở một thành phố nhất định lệnh thoại: “thời tiết ở Quảng Châu như thế nào</a:t>
            </a:r>
            <a:r>
              <a:rPr sz="9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4605" algn="l" rtl="0" eaLnBrk="0">
              <a:lnSpc>
                <a:spcPct val="99000"/>
              </a:lnSpc>
              <a:spcBef>
                <a:spcPts val="80"/>
              </a:spcBef>
            </a:pPr>
            <a:endParaRPr lang="en-US" altLang="en-US" sz="9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4605" algn="l" rtl="0" eaLnBrk="0">
              <a:lnSpc>
                <a:spcPct val="99000"/>
              </a:lnSpc>
              <a:spcBef>
                <a:spcPts val="80"/>
              </a:spcBef>
            </a:pP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-Xem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thời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tiết</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tại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thời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điểm</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cụ</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thể</a:t>
            </a:r>
            <a:r>
              <a:rPr lang="vi-VN"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lệnh</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thoại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thời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tiết</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hôm</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nay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thế</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nào</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thời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tiết</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ngày</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mai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thế</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nào</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thời</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tiết</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ngày</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kia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thế</a:t>
            </a:r>
            <a:r>
              <a:rPr lang="en-US" sz="9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9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nào</a:t>
            </a:r>
            <a:r>
              <a:rPr sz="9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altLang="en-US" sz="900" dirty="0">
              <a:latin typeface="Arial" panose="020B0604020202020204" pitchFamily="34" charset="0"/>
              <a:cs typeface="Arial" panose="020B0604020202020204" pitchFamily="34" charset="0"/>
            </a:endParaRPr>
          </a:p>
          <a:p>
            <a:pPr marL="20320" algn="l" rtl="0" eaLnBrk="0">
              <a:lnSpc>
                <a:spcPct val="101000"/>
              </a:lnSpc>
              <a:spcBef>
                <a:spcPts val="1135"/>
              </a:spcBef>
            </a:pP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Xem thời tiết tại một thành phố cụ thể vào thời điểm cụ thể - lệnh bằng giọng nói: "thời tiết ở Bắc Kinh ngày mai sẽ như thế nào</a:t>
            </a:r>
            <a:r>
              <a:rPr lang="en-US" sz="9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8"/>
          <p:cNvSpPr/>
          <p:nvPr/>
        </p:nvSpPr>
        <p:spPr>
          <a:xfrm>
            <a:off x="463934" y="645886"/>
            <a:ext cx="7095741" cy="429436"/>
          </a:xfrm>
          <a:prstGeom prst="rect">
            <a:avLst/>
          </a:prstGeom>
        </p:spPr>
        <p:txBody>
          <a:bodyPr vert="horz" wrap="square" lIns="0" tIns="0" rIns="0" bIns="0"/>
          <a:lstStyle/>
          <a:p>
            <a:pPr algn="l" rtl="0" eaLnBrk="0">
              <a:lnSpc>
                <a:spcPct val="82000"/>
              </a:lnSpc>
            </a:pPr>
            <a:endParaRPr lang="en-US" altLang="en-US" sz="100" dirty="0">
              <a:latin typeface="Arial" panose="020B0604020202020204" pitchFamily="34" charset="0"/>
              <a:cs typeface="Arial" panose="020B0604020202020204" pitchFamily="34" charset="0"/>
            </a:endParaRPr>
          </a:p>
          <a:p>
            <a:pPr marL="17145" algn="l" rtl="0" eaLnBrk="0">
              <a:lnSpc>
                <a:spcPts val="3250"/>
              </a:lnSpc>
            </a:pPr>
            <a:r>
              <a:rPr lang="en-US" sz="1400" spc="-7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5. Thông </a:t>
            </a:r>
            <a:r>
              <a:rPr lang="en-US" sz="1400" spc="-7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số</a:t>
            </a:r>
            <a:r>
              <a:rPr lang="en-US" sz="1400" spc="-7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400" spc="-7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kỹ</a:t>
            </a:r>
            <a:r>
              <a:rPr lang="en-US" sz="1400" spc="-7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400" spc="-7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thuật</a:t>
            </a:r>
            <a:endParaRPr lang="en-US" altLang="en-US" sz="1400" dirty="0">
              <a:latin typeface="Arial" panose="020B0604020202020204" pitchFamily="34" charset="0"/>
              <a:cs typeface="Arial" panose="020B0604020202020204" pitchFamily="34" charset="0"/>
            </a:endParaRPr>
          </a:p>
        </p:txBody>
      </p:sp>
      <p:pic>
        <p:nvPicPr>
          <p:cNvPr id="119" name="picture 119"/>
          <p:cNvPicPr>
            <a:picLocks noChangeAspect="1"/>
          </p:cNvPicPr>
          <p:nvPr/>
        </p:nvPicPr>
        <p:blipFill>
          <a:blip r:embed="rId3"/>
          <a:stretch>
            <a:fillRect/>
          </a:stretch>
        </p:blipFill>
        <p:spPr>
          <a:xfrm rot="21600000">
            <a:off x="0" y="4604118"/>
            <a:ext cx="7560056" cy="51308"/>
          </a:xfrm>
          <a:prstGeom prst="rect">
            <a:avLst/>
          </a:prstGeom>
        </p:spPr>
      </p:pic>
      <p:sp>
        <p:nvSpPr>
          <p:cNvPr id="120" name="textbox 120"/>
          <p:cNvSpPr/>
          <p:nvPr/>
        </p:nvSpPr>
        <p:spPr>
          <a:xfrm>
            <a:off x="5715065" y="4825462"/>
            <a:ext cx="1337310" cy="215900"/>
          </a:xfrm>
          <a:prstGeom prst="rect">
            <a:avLst/>
          </a:prstGeom>
        </p:spPr>
        <p:txBody>
          <a:bodyPr vert="horz" wrap="square" lIns="0" tIns="0" rIns="0" bIns="0"/>
          <a:lstStyle/>
          <a:p>
            <a:pPr algn="l" rtl="0" eaLnBrk="0">
              <a:lnSpc>
                <a:spcPct val="154000"/>
              </a:lnSpc>
            </a:pPr>
            <a:endParaRPr lang="en-US" altLang="en-US" sz="100" dirty="0">
              <a:latin typeface="Arial" panose="020B0604020202020204" pitchFamily="34" charset="0"/>
              <a:cs typeface="Arial" panose="020B0604020202020204" pitchFamily="34" charset="0"/>
            </a:endParaRPr>
          </a:p>
          <a:p>
            <a:pPr marL="12700" algn="l" rtl="0" eaLnBrk="0">
              <a:lnSpc>
                <a:spcPct val="80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1</a:t>
            </a:r>
            <a:r>
              <a:rPr lang="en-US"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1</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121" name="path"/>
          <p:cNvSpPr/>
          <p:nvPr/>
        </p:nvSpPr>
        <p:spPr>
          <a:xfrm>
            <a:off x="6925251" y="4838162"/>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graphicFrame>
        <p:nvGraphicFramePr>
          <p:cNvPr id="2" name="表格 1"/>
          <p:cNvGraphicFramePr/>
          <p:nvPr>
            <p:custDataLst>
              <p:tags r:id="rId1"/>
            </p:custDataLst>
            <p:extLst>
              <p:ext uri="{D42A27DB-BD31-4B8C-83A1-F6EECF244321}">
                <p14:modId xmlns:p14="http://schemas.microsoft.com/office/powerpoint/2010/main" val="462756887"/>
              </p:ext>
            </p:extLst>
          </p:nvPr>
        </p:nvGraphicFramePr>
        <p:xfrm>
          <a:off x="463934" y="1245357"/>
          <a:ext cx="6480754" cy="2182495"/>
        </p:xfrm>
        <a:graphic>
          <a:graphicData uri="http://schemas.openxmlformats.org/drawingml/2006/table">
            <a:tbl>
              <a:tblPr firstRow="1" bandRow="1">
                <a:tableStyleId>{5C22544A-7EE6-4342-B048-85BDC9FD1C3A}</a:tableStyleId>
              </a:tblPr>
              <a:tblGrid>
                <a:gridCol w="1305232">
                  <a:extLst>
                    <a:ext uri="{9D8B030D-6E8A-4147-A177-3AD203B41FA5}">
                      <a16:colId xmlns:a16="http://schemas.microsoft.com/office/drawing/2014/main" val="20000"/>
                    </a:ext>
                  </a:extLst>
                </a:gridCol>
                <a:gridCol w="2161812">
                  <a:extLst>
                    <a:ext uri="{9D8B030D-6E8A-4147-A177-3AD203B41FA5}">
                      <a16:colId xmlns:a16="http://schemas.microsoft.com/office/drawing/2014/main" val="20001"/>
                    </a:ext>
                  </a:extLst>
                </a:gridCol>
                <a:gridCol w="1635125">
                  <a:extLst>
                    <a:ext uri="{9D8B030D-6E8A-4147-A177-3AD203B41FA5}">
                      <a16:colId xmlns:a16="http://schemas.microsoft.com/office/drawing/2014/main" val="20002"/>
                    </a:ext>
                  </a:extLst>
                </a:gridCol>
                <a:gridCol w="1378585">
                  <a:extLst>
                    <a:ext uri="{9D8B030D-6E8A-4147-A177-3AD203B41FA5}">
                      <a16:colId xmlns:a16="http://schemas.microsoft.com/office/drawing/2014/main" val="20003"/>
                    </a:ext>
                  </a:extLst>
                </a:gridCol>
              </a:tblGrid>
              <a:tr h="351155">
                <a:tc>
                  <a:txBody>
                    <a:bodyPr/>
                    <a:lstStyle/>
                    <a:p>
                      <a:pPr indent="0" algn="l">
                        <a:buNone/>
                      </a:pP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Mẫu</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sản</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phẩm</a:t>
                      </a:r>
                      <a:endParaRPr lang="en-US" altLang="en-US" sz="1100" b="1"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dirty="0">
                          <a:solidFill>
                            <a:srgbClr val="000000"/>
                          </a:solidFill>
                          <a:latin typeface="Arial" panose="020B0604020202020204" pitchFamily="34" charset="0"/>
                          <a:cs typeface="Arial" panose="020B0604020202020204" pitchFamily="34" charset="0"/>
                        </a:rPr>
                        <a:t> </a:t>
                      </a:r>
                      <a:r>
                        <a:rPr lang="en-US" sz="1100" b="0" dirty="0" err="1">
                          <a:solidFill>
                            <a:srgbClr val="000000"/>
                          </a:solidFill>
                          <a:latin typeface="Arial" panose="020B0604020202020204" pitchFamily="34" charset="0"/>
                          <a:cs typeface="Arial" panose="020B0604020202020204" pitchFamily="34" charset="0"/>
                        </a:rPr>
                        <a:t>PadBot</a:t>
                      </a:r>
                      <a:r>
                        <a:rPr lang="en-US" sz="1100" b="0" dirty="0">
                          <a:solidFill>
                            <a:srgbClr val="000000"/>
                          </a:solidFill>
                          <a:latin typeface="Arial" panose="020B0604020202020204" pitchFamily="34" charset="0"/>
                          <a:cs typeface="Arial" panose="020B0604020202020204" pitchFamily="34" charset="0"/>
                        </a:rPr>
                        <a:t> T2</a:t>
                      </a:r>
                      <a:endParaRPr lang="en-US" altLang="en-US" sz="1100" b="0"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Kích</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cỡ</a:t>
                      </a:r>
                      <a:endParaRPr lang="en-US" altLang="en-US" sz="1100" b="1"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dirty="0">
                          <a:solidFill>
                            <a:srgbClr val="000000"/>
                          </a:solidFill>
                          <a:latin typeface="Arial" panose="020B0604020202020204" pitchFamily="34" charset="0"/>
                          <a:cs typeface="Arial" panose="020B0604020202020204" pitchFamily="34" charset="0"/>
                        </a:rPr>
                        <a:t> 16.5*22.5*22cm</a:t>
                      </a:r>
                      <a:endParaRPr lang="en-US" altLang="en-US" sz="1100" b="0"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1155">
                <a:tc>
                  <a:txBody>
                    <a:bodyPr/>
                    <a:lstStyle/>
                    <a:p>
                      <a:pPr indent="0" algn="l">
                        <a:buNone/>
                      </a:pPr>
                      <a:r>
                        <a:rPr lang="vi-VN" sz="1100" b="1" dirty="0">
                          <a:solidFill>
                            <a:srgbClr val="000000"/>
                          </a:solidFill>
                          <a:latin typeface="Arial" panose="020B0604020202020204" pitchFamily="34" charset="0"/>
                          <a:cs typeface="Arial" panose="020B0604020202020204" pitchFamily="34" charset="0"/>
                        </a:rPr>
                        <a:t> Dung lượng pin</a:t>
                      </a:r>
                      <a:endParaRPr lang="en-US" altLang="en-US" sz="1100" b="1"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a:solidFill>
                            <a:srgbClr val="000000"/>
                          </a:solidFill>
                          <a:latin typeface="Arial" panose="020B0604020202020204" pitchFamily="34" charset="0"/>
                          <a:cs typeface="Arial" panose="020B0604020202020204" pitchFamily="34" charset="0"/>
                        </a:rPr>
                        <a:t> 5200mAh</a:t>
                      </a:r>
                      <a:endParaRPr lang="en-US" altLang="en-US" sz="1100" b="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vi-VN"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Cân</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nặng</a:t>
                      </a:r>
                      <a:endParaRPr lang="en-US" altLang="en-US" sz="1100" b="1"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dirty="0">
                          <a:solidFill>
                            <a:srgbClr val="000000"/>
                          </a:solidFill>
                          <a:latin typeface="Arial" panose="020B0604020202020204" pitchFamily="34" charset="0"/>
                          <a:cs typeface="Arial" panose="020B0604020202020204" pitchFamily="34" charset="0"/>
                        </a:rPr>
                        <a:t> 1.68kg</a:t>
                      </a:r>
                      <a:endParaRPr lang="en-US" altLang="en-US" sz="1100" b="0"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4175">
                <a:tc>
                  <a:txBody>
                    <a:bodyPr/>
                    <a:lstStyle/>
                    <a:p>
                      <a:pPr indent="0" algn="l">
                        <a:buNone/>
                      </a:pPr>
                      <a:r>
                        <a:rPr lang="vi-VN"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Bộ</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xử</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lý</a:t>
                      </a:r>
                      <a:endParaRPr lang="en-US" altLang="en-US" sz="1100" b="1"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dirty="0">
                          <a:solidFill>
                            <a:srgbClr val="000000"/>
                          </a:solidFill>
                          <a:latin typeface="Arial" panose="020B0604020202020204" pitchFamily="34" charset="0"/>
                          <a:cs typeface="Arial" panose="020B0604020202020204" pitchFamily="34" charset="0"/>
                        </a:rPr>
                        <a:t> Quad-core</a:t>
                      </a:r>
                      <a:r>
                        <a:rPr 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 CortexTM-A7</a:t>
                      </a:r>
                      <a:endParaRPr lang="en-US" altLang="en-US" sz="1100" b="0"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vi-VN"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Màn</a:t>
                      </a:r>
                      <a:r>
                        <a:rPr lang="en-US"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hình</a:t>
                      </a:r>
                      <a:endParaRPr lang="en-US" altLang="en-US" sz="1100" b="1"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dirty="0">
                          <a:solidFill>
                            <a:srgbClr val="000000"/>
                          </a:solidFill>
                          <a:latin typeface="Arial" panose="020B0604020202020204" pitchFamily="34" charset="0"/>
                          <a:cs typeface="Arial" panose="020B0604020202020204" pitchFamily="34" charset="0"/>
                        </a:rPr>
                        <a:t> </a:t>
                      </a:r>
                      <a:r>
                        <a:rPr 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5</a:t>
                      </a:r>
                      <a:r>
                        <a:rPr lang="en-US" alt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-inch HD </a:t>
                      </a:r>
                      <a:r>
                        <a:rPr 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800*480</a:t>
                      </a:r>
                      <a:endParaRPr lang="en-US" altLang="en-US" sz="1100" b="0"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1155">
                <a:tc>
                  <a:txBody>
                    <a:bodyPr/>
                    <a:lstStyle/>
                    <a:p>
                      <a:pPr indent="0" algn="l">
                        <a:buNone/>
                      </a:pPr>
                      <a:r>
                        <a:rPr lang="vi-VN" sz="1100" b="1" dirty="0">
                          <a:solidFill>
                            <a:srgbClr val="000000"/>
                          </a:solidFill>
                          <a:latin typeface="Arial" panose="020B0604020202020204" pitchFamily="34" charset="0"/>
                          <a:cs typeface="Arial" panose="020B0604020202020204" pitchFamily="34" charset="0"/>
                        </a:rPr>
                        <a:t> </a:t>
                      </a:r>
                      <a:r>
                        <a:rPr lang="en-US" sz="1100" b="1" dirty="0">
                          <a:solidFill>
                            <a:srgbClr val="000000"/>
                          </a:solidFill>
                          <a:latin typeface="Arial" panose="020B0604020202020204" pitchFamily="34" charset="0"/>
                          <a:cs typeface="Arial" panose="020B0604020202020204" pitchFamily="34" charset="0"/>
                        </a:rPr>
                        <a:t>Camera</a:t>
                      </a:r>
                      <a:endParaRPr lang="en-US" altLang="zh-CN" sz="1100" b="1" dirty="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dirty="0">
                          <a:solidFill>
                            <a:srgbClr val="000000"/>
                          </a:solidFill>
                          <a:latin typeface="Arial" panose="020B0604020202020204" pitchFamily="34" charset="0"/>
                          <a:cs typeface="Arial" panose="020B0604020202020204" pitchFamily="34" charset="0"/>
                        </a:rPr>
                        <a:t> </a:t>
                      </a:r>
                      <a:r>
                        <a:rPr 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230-degree wide-angle HD 720P</a:t>
                      </a: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Điện</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áp</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định</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mức</a:t>
                      </a:r>
                      <a:endParaRPr lang="en-US" altLang="en-US" sz="1100" b="1"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a:solidFill>
                            <a:srgbClr val="000000"/>
                          </a:solidFill>
                          <a:latin typeface="Arial" panose="020B0604020202020204" pitchFamily="34" charset="0"/>
                          <a:cs typeface="Arial" panose="020B0604020202020204" pitchFamily="34" charset="0"/>
                        </a:rPr>
                        <a:t> DC 5V</a:t>
                      </a:r>
                      <a:endParaRPr lang="en-US" altLang="en-US" sz="1100" b="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1155">
                <a:tc>
                  <a:txBody>
                    <a:bodyPr/>
                    <a:lstStyle/>
                    <a:p>
                      <a:pPr indent="0" algn="l">
                        <a:buNone/>
                      </a:pPr>
                      <a:r>
                        <a:rPr lang="vi-VN"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Thời</a:t>
                      </a:r>
                      <a:r>
                        <a:rPr lang="en-US"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gian</a:t>
                      </a:r>
                      <a:r>
                        <a:rPr lang="en-US"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sạc</a:t>
                      </a:r>
                      <a:endParaRPr lang="en-US" altLang="en-US" sz="1100" b="1"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dirty="0">
                          <a:solidFill>
                            <a:srgbClr val="000000"/>
                          </a:solidFill>
                          <a:latin typeface="Arial" panose="020B0604020202020204" pitchFamily="34" charset="0"/>
                          <a:cs typeface="Arial" panose="020B0604020202020204" pitchFamily="34" charset="0"/>
                        </a:rPr>
                        <a:t> 2 </a:t>
                      </a:r>
                      <a:r>
                        <a:rPr lang="en-US" sz="1100" b="0" dirty="0" err="1">
                          <a:solidFill>
                            <a:srgbClr val="000000"/>
                          </a:solidFill>
                          <a:latin typeface="Arial" panose="020B0604020202020204" pitchFamily="34" charset="0"/>
                          <a:ea typeface="宋体" panose="02010600030101010101" pitchFamily="2" charset="-122"/>
                          <a:cs typeface="Arial" panose="020B0604020202020204" pitchFamily="34" charset="0"/>
                          <a:sym typeface="+mn-ea"/>
                        </a:rPr>
                        <a:t>giờ</a:t>
                      </a:r>
                      <a:endParaRPr lang="en-US" altLang="en-US" sz="1100" b="0"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vi-VN"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Thời</a:t>
                      </a:r>
                      <a:r>
                        <a:rPr lang="en-US"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gian</a:t>
                      </a:r>
                      <a:r>
                        <a:rPr lang="en-US"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chờ</a:t>
                      </a:r>
                      <a:endParaRPr lang="en-US" altLang="en-US" sz="1100" b="1"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dirty="0">
                          <a:solidFill>
                            <a:srgbClr val="000000"/>
                          </a:solidFill>
                          <a:latin typeface="Arial" panose="020B0604020202020204" pitchFamily="34" charset="0"/>
                          <a:cs typeface="Arial" panose="020B0604020202020204" pitchFamily="34" charset="0"/>
                        </a:rPr>
                        <a:t> </a:t>
                      </a:r>
                      <a:r>
                        <a:rPr 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18</a:t>
                      </a:r>
                      <a:r>
                        <a:rPr lang="en-US" alt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 Hours</a:t>
                      </a: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1155">
                <a:tc>
                  <a:txBody>
                    <a:bodyPr/>
                    <a:lstStyle/>
                    <a:p>
                      <a:pPr indent="0" algn="l">
                        <a:buNone/>
                      </a:pPr>
                      <a:r>
                        <a:rPr lang="vi-VN"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Thời</a:t>
                      </a:r>
                      <a:r>
                        <a:rPr lang="en-US"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gian</a:t>
                      </a:r>
                      <a:r>
                        <a:rPr lang="en-US"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làm</a:t>
                      </a:r>
                      <a:r>
                        <a:rPr lang="en-US" altLang="en-US" sz="1100" b="1" dirty="0">
                          <a:solidFill>
                            <a:srgbClr val="000000"/>
                          </a:solidFill>
                          <a:latin typeface="Arial" panose="020B0604020202020204" pitchFamily="34" charset="0"/>
                          <a:cs typeface="Arial" panose="020B0604020202020204" pitchFamily="34" charset="0"/>
                        </a:rPr>
                        <a:t> </a:t>
                      </a:r>
                      <a:r>
                        <a:rPr lang="vi-VN" altLang="en-US" sz="1100" b="1" dirty="0">
                          <a:solidFill>
                            <a:srgbClr val="000000"/>
                          </a:solidFill>
                          <a:latin typeface="Arial" panose="020B0604020202020204" pitchFamily="34" charset="0"/>
                          <a:cs typeface="Arial" panose="020B0604020202020204" pitchFamily="34" charset="0"/>
                        </a:rPr>
                        <a:t>     </a:t>
                      </a:r>
                      <a:r>
                        <a:rPr lang="en-US" altLang="en-US" sz="1100" b="1" dirty="0" err="1">
                          <a:solidFill>
                            <a:srgbClr val="000000"/>
                          </a:solidFill>
                          <a:latin typeface="Arial" panose="020B0604020202020204" pitchFamily="34" charset="0"/>
                          <a:cs typeface="Arial" panose="020B0604020202020204" pitchFamily="34" charset="0"/>
                        </a:rPr>
                        <a:t>việc</a:t>
                      </a:r>
                      <a:endParaRPr lang="en-US" altLang="en-US" sz="1100" b="1"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dirty="0">
                          <a:solidFill>
                            <a:srgbClr val="000000"/>
                          </a:solidFill>
                          <a:latin typeface="Arial" panose="020B0604020202020204" pitchFamily="34" charset="0"/>
                          <a:cs typeface="Arial" panose="020B0604020202020204" pitchFamily="34" charset="0"/>
                        </a:rPr>
                        <a:t> </a:t>
                      </a:r>
                      <a:r>
                        <a:rPr 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6</a:t>
                      </a:r>
                      <a:r>
                        <a:rPr lang="en-US" alt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 </a:t>
                      </a:r>
                      <a:r>
                        <a:rPr lang="en-US" altLang="zh-CN" sz="1100" b="0" dirty="0" err="1">
                          <a:solidFill>
                            <a:srgbClr val="000000"/>
                          </a:solidFill>
                          <a:latin typeface="Arial" panose="020B0604020202020204" pitchFamily="34" charset="0"/>
                          <a:ea typeface="宋体" panose="02010600030101010101" pitchFamily="2" charset="-122"/>
                          <a:cs typeface="Arial" panose="020B0604020202020204" pitchFamily="34" charset="0"/>
                          <a:sym typeface="+mn-ea"/>
                        </a:rPr>
                        <a:t>giờ</a:t>
                      </a:r>
                      <a:endParaRPr lang="en-US" altLang="en-US" sz="1100" b="0"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Nhiệt</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độ</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làm</a:t>
                      </a:r>
                      <a:r>
                        <a:rPr lang="en-US" sz="1100" b="1" dirty="0">
                          <a:solidFill>
                            <a:srgbClr val="000000"/>
                          </a:solidFill>
                          <a:latin typeface="Arial" panose="020B0604020202020204" pitchFamily="34" charset="0"/>
                          <a:cs typeface="Arial" panose="020B0604020202020204" pitchFamily="34" charset="0"/>
                        </a:rPr>
                        <a:t> </a:t>
                      </a:r>
                      <a:r>
                        <a:rPr lang="en-US" sz="1100" b="1" dirty="0" err="1">
                          <a:solidFill>
                            <a:srgbClr val="000000"/>
                          </a:solidFill>
                          <a:latin typeface="Arial" panose="020B0604020202020204" pitchFamily="34" charset="0"/>
                          <a:cs typeface="Arial" panose="020B0604020202020204" pitchFamily="34" charset="0"/>
                        </a:rPr>
                        <a:t>việc</a:t>
                      </a:r>
                      <a:endParaRPr lang="en-US" altLang="en-US" sz="1100" b="1"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l">
                        <a:buNone/>
                      </a:pPr>
                      <a:r>
                        <a:rPr lang="en-US" sz="1100" b="0" dirty="0">
                          <a:solidFill>
                            <a:srgbClr val="000000"/>
                          </a:solidFill>
                          <a:latin typeface="Arial" panose="020B0604020202020204" pitchFamily="34" charset="0"/>
                          <a:cs typeface="Arial" panose="020B0604020202020204" pitchFamily="34" charset="0"/>
                        </a:rPr>
                        <a:t> 20</a:t>
                      </a:r>
                      <a:r>
                        <a:rPr 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a:t>
                      </a:r>
                      <a:r>
                        <a:rPr lang="en-US" alt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4</a:t>
                      </a:r>
                      <a:r>
                        <a:rPr lang="zh-CN" sz="1100" b="0" dirty="0">
                          <a:solidFill>
                            <a:srgbClr val="000000"/>
                          </a:solidFill>
                          <a:latin typeface="Arial" panose="020B0604020202020204" pitchFamily="34" charset="0"/>
                          <a:ea typeface="宋体" panose="02010600030101010101" pitchFamily="2" charset="-122"/>
                          <a:cs typeface="Arial" panose="020B0604020202020204" pitchFamily="34" charset="0"/>
                        </a:rPr>
                        <a:t>0℃</a:t>
                      </a:r>
                      <a:endParaRPr lang="en-US" altLang="en-US" sz="1100" b="0" dirty="0">
                        <a:solidFill>
                          <a:srgbClr val="000000"/>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BA7C78C3-6867-8A11-8E04-6C48094CC298}"/>
              </a:ext>
            </a:extLst>
          </p:cNvPr>
          <p:cNvSpPr txBox="1"/>
          <p:nvPr/>
        </p:nvSpPr>
        <p:spPr>
          <a:xfrm>
            <a:off x="364027" y="181523"/>
            <a:ext cx="7371501" cy="311175"/>
          </a:xfrm>
          <a:prstGeom prst="rect">
            <a:avLst/>
          </a:prstGeom>
          <a:noFill/>
        </p:spPr>
        <p:txBody>
          <a:bodyPr wrap="square">
            <a:spAutoFit/>
          </a:bodyPr>
          <a:lstStyle/>
          <a:p>
            <a:pPr marL="12700" algn="l" rtl="0" eaLnBrk="0">
              <a:lnSpc>
                <a:spcPct val="79000"/>
              </a:lnSpc>
              <a:tabLst>
                <a:tab pos="7108825" algn="l"/>
              </a:tabLst>
            </a:pPr>
            <a:r>
              <a:rPr lang="en-US" sz="1800" spc="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Chú</a:t>
            </a:r>
            <a:r>
              <a:rPr lang="en-US" sz="18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ý</a:t>
            </a:r>
            <a:r>
              <a:rPr lang="en-US" sz="18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2"/>
          <p:cNvSpPr/>
          <p:nvPr/>
        </p:nvSpPr>
        <p:spPr>
          <a:xfrm>
            <a:off x="431165" y="359410"/>
            <a:ext cx="7140575" cy="4295140"/>
          </a:xfrm>
          <a:prstGeom prst="rect">
            <a:avLst/>
          </a:prstGeom>
        </p:spPr>
        <p:txBody>
          <a:bodyPr vert="horz" wrap="square" lIns="0" tIns="0" rIns="0" bIns="0"/>
          <a:lstStyle/>
          <a:p>
            <a:pPr algn="l" rtl="0" eaLnBrk="0">
              <a:lnSpc>
                <a:spcPct val="88000"/>
              </a:lnSpc>
            </a:pPr>
            <a:endParaRPr lang="en-US" altLang="en-US" sz="100" dirty="0">
              <a:latin typeface="Arial" panose="020B0604020202020204" pitchFamily="34" charset="0"/>
              <a:cs typeface="Arial" panose="020B0604020202020204" pitchFamily="34" charset="0"/>
            </a:endParaRPr>
          </a:p>
          <a:p>
            <a:pPr marL="32385" eaLnBrk="0">
              <a:lnSpc>
                <a:spcPct val="88000"/>
              </a:lnSpc>
              <a:tabLst>
                <a:tab pos="7127240" algn="l"/>
              </a:tabLst>
            </a:pPr>
            <a:r>
              <a:rPr lang="en-US" sz="1600" spc="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Chú</a:t>
            </a:r>
            <a:r>
              <a:rPr lang="en-US" sz="16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ý</a:t>
            </a:r>
            <a:r>
              <a:rPr lang="en-US" sz="16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a:p>
            <a:pPr algn="l" rtl="0" eaLnBrk="0">
              <a:lnSpc>
                <a:spcPct val="120000"/>
              </a:lnSpc>
            </a:pPr>
            <a:endParaRPr lang="en-US" altLang="en-US" sz="1000" dirty="0">
              <a:latin typeface="Arial" panose="020B0604020202020204" pitchFamily="34" charset="0"/>
              <a:cs typeface="Arial" panose="020B0604020202020204" pitchFamily="34" charset="0"/>
            </a:endParaRPr>
          </a:p>
          <a:p>
            <a:pPr marL="35560" algn="l" rtl="0" eaLnBrk="0">
              <a:lnSpc>
                <a:spcPct val="89000"/>
              </a:lnSpc>
              <a:spcBef>
                <a:spcPts val="430"/>
              </a:spcBef>
            </a:pPr>
            <a:endParaRPr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sp>
        <p:nvSpPr>
          <p:cNvPr id="124" name="rect"/>
          <p:cNvSpPr/>
          <p:nvPr/>
        </p:nvSpPr>
        <p:spPr>
          <a:xfrm>
            <a:off x="0" y="4604118"/>
            <a:ext cx="7560068" cy="51308"/>
          </a:xfrm>
          <a:prstGeom prst="rect">
            <a:avLst/>
          </a:prstGeom>
          <a:solidFill>
            <a:srgbClr val="3E3E3F">
              <a:alpha val="100000"/>
            </a:srgbClr>
          </a:solidFill>
          <a:ln cap="flat">
            <a:noFill/>
            <a:prstDash val="solid"/>
            <a:miter lim="0"/>
          </a:ln>
        </p:spPr>
        <p:txBody>
          <a:bodyPr rtlCol="0"/>
          <a:lstStyle/>
          <a:p>
            <a:pPr algn="ctr"/>
            <a:endParaRPr lang="zh-CN" altLang="en-US"/>
          </a:p>
        </p:txBody>
      </p:sp>
      <p:sp>
        <p:nvSpPr>
          <p:cNvPr id="125" name="textbox 125"/>
          <p:cNvSpPr/>
          <p:nvPr/>
        </p:nvSpPr>
        <p:spPr>
          <a:xfrm>
            <a:off x="5822315" y="4874237"/>
            <a:ext cx="1337310" cy="215900"/>
          </a:xfrm>
          <a:prstGeom prst="rect">
            <a:avLst/>
          </a:prstGeom>
        </p:spPr>
        <p:txBody>
          <a:bodyPr vert="horz" wrap="square" lIns="0" tIns="0" rIns="0" bIns="0"/>
          <a:lstStyle/>
          <a:p>
            <a:pPr algn="l" rtl="0" eaLnBrk="0">
              <a:lnSpc>
                <a:spcPct val="154000"/>
              </a:lnSpc>
            </a:pPr>
            <a:endParaRPr lang="en-US" altLang="en-US" sz="100" dirty="0">
              <a:latin typeface="Arial" panose="020B0604020202020204" pitchFamily="34" charset="0"/>
              <a:cs typeface="Arial" panose="020B0604020202020204" pitchFamily="34" charset="0"/>
            </a:endParaRPr>
          </a:p>
          <a:p>
            <a:pPr marL="12700" algn="l" rtl="0" eaLnBrk="0">
              <a:lnSpc>
                <a:spcPct val="80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1</a:t>
            </a:r>
            <a:r>
              <a:rPr lang="en-US"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2</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126" name="path"/>
          <p:cNvSpPr/>
          <p:nvPr/>
        </p:nvSpPr>
        <p:spPr>
          <a:xfrm>
            <a:off x="7071562" y="4877008"/>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sp>
        <p:nvSpPr>
          <p:cNvPr id="2" name="textbox 122"/>
          <p:cNvSpPr/>
          <p:nvPr>
            <p:custDataLst>
              <p:tags r:id="rId1"/>
            </p:custDataLst>
          </p:nvPr>
        </p:nvSpPr>
        <p:spPr>
          <a:xfrm>
            <a:off x="431165" y="730885"/>
            <a:ext cx="6805930" cy="4295140"/>
          </a:xfrm>
          <a:prstGeom prst="rect">
            <a:avLst/>
          </a:prstGeom>
        </p:spPr>
        <p:txBody>
          <a:bodyPr vert="horz" wrap="square" lIns="0" tIns="0" rIns="0" bIns="0"/>
          <a:lstStyle/>
          <a:p>
            <a:pPr algn="just" rtl="0" eaLnBrk="0">
              <a:lnSpc>
                <a:spcPct val="88000"/>
              </a:lnSpc>
            </a:pPr>
            <a:endParaRPr lang="en-US" altLang="en-US" sz="100" dirty="0">
              <a:latin typeface="Arial" panose="020B0604020202020204" pitchFamily="34" charset="0"/>
              <a:cs typeface="Arial" panose="020B0604020202020204" pitchFamily="34" charset="0"/>
            </a:endParaRPr>
          </a:p>
          <a:p>
            <a:pPr marL="35560" algn="just" rtl="0" eaLnBrk="0">
              <a:lnSpc>
                <a:spcPct val="89000"/>
              </a:lnSpc>
              <a:spcBef>
                <a:spcPts val="430"/>
              </a:spcBef>
            </a:pPr>
            <a:r>
              <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6. </a:t>
            </a:r>
            <a:r>
              <a:rPr lang="en-US" sz="14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Cảnh</a:t>
            </a:r>
            <a:r>
              <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báo</a:t>
            </a:r>
            <a:r>
              <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an </a:t>
            </a:r>
            <a:r>
              <a:rPr lang="en-US" sz="14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toàn</a:t>
            </a:r>
            <a:endParaRPr lang="en-US" altLang="en-US" sz="1400" dirty="0">
              <a:latin typeface="Arial" panose="020B0604020202020204" pitchFamily="34" charset="0"/>
              <a:cs typeface="Arial" panose="020B0604020202020204" pitchFamily="34" charset="0"/>
            </a:endParaRPr>
          </a:p>
          <a:p>
            <a:pPr marL="21590" indent="-8255" algn="just" rtl="0" eaLnBrk="0">
              <a:lnSpc>
                <a:spcPct val="113000"/>
              </a:lnSpc>
              <a:spcBef>
                <a:spcPts val="875"/>
              </a:spcBef>
            </a:pPr>
            <a:r>
              <a:rPr lang="vi-VN"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Trước khi sử dụng sản phẩm này, vui lòng đọc kỹ hướng dẫn sử dụng sản phẩm và các biện pháp phòng ngừa an toàn được đề cập dưới đây. Bất kỳ thao tác nào không phù hợp với nội dung hướng dẫn sử dụng có thể gây hư hỏng sản phẩm</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5240" indent="-2540" algn="just" rtl="0" eaLnBrk="0">
              <a:lnSpc>
                <a:spcPct val="99000"/>
              </a:lnSpc>
              <a:spcBef>
                <a:spcPts val="300"/>
              </a:spcBef>
            </a:pP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Vui lòng đặt robot trên mặt đất phẳng hoặc trên bàn khi thực hiện các thao tác liên quan đến chuyển động. Khi robot ở gần mép bàn, vui lòng giữ hướng chuyển động của robot vuông góc với mép bàn.</a:t>
            </a:r>
            <a:endPar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5240" indent="-2540" algn="just" rtl="0" eaLnBrk="0">
              <a:lnSpc>
                <a:spcPct val="99000"/>
              </a:lnSpc>
              <a:spcBef>
                <a:spcPts val="300"/>
              </a:spcBef>
            </a:pPr>
            <a:endPar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2700" algn="just" rtl="0" eaLnBrk="0">
              <a:lnSpc>
                <a:spcPct val="89000"/>
              </a:lnSpc>
              <a:spcBef>
                <a:spcPts val="310"/>
              </a:spcBef>
            </a:pP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Không di chuyển đầu của robot một cách nhân tạo, điều này có thể gây hư hỏng cho robot</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2700" algn="just" rtl="0" eaLnBrk="0">
              <a:lnSpc>
                <a:spcPct val="89000"/>
              </a:lnSpc>
              <a:spcBef>
                <a:spcPts val="310"/>
              </a:spcBef>
            </a:pPr>
            <a:endPar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2700" algn="just" rtl="0" eaLnBrk="0">
              <a:lnSpc>
                <a:spcPct val="89000"/>
              </a:lnSpc>
              <a:spcBef>
                <a:spcPts val="305"/>
              </a:spcBef>
            </a:pP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Không để robot hoặc bộ chuyển đổi tiếp xúc với dầu, nước và các chất khác, đồng thời không đặt robot ở nơi ẩm ướt, nếu không sẽ dễ gây ra hiện tượng đoản mạch trong mạch bên trong của robot</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2700" algn="just" rtl="0" eaLnBrk="0">
              <a:lnSpc>
                <a:spcPct val="89000"/>
              </a:lnSpc>
              <a:spcBef>
                <a:spcPts val="305"/>
              </a:spcBef>
            </a:pPr>
            <a:endPar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2700" algn="just" rtl="0" eaLnBrk="0">
              <a:lnSpc>
                <a:spcPct val="87000"/>
              </a:lnSpc>
              <a:spcBef>
                <a:spcPts val="305"/>
              </a:spcBef>
            </a:pP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Tránh</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xa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mọi</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nguồn</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lửa</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nguồn</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điện</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có</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nhiệt</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độ</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cao</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2700" algn="just" rtl="0" eaLnBrk="0">
              <a:lnSpc>
                <a:spcPct val="87000"/>
              </a:lnSpc>
              <a:spcBef>
                <a:spcPts val="305"/>
              </a:spcBef>
            </a:pPr>
            <a:endPar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2700" algn="just" rtl="0" eaLnBrk="0">
              <a:lnSpc>
                <a:spcPct val="89000"/>
              </a:lnSpc>
              <a:spcBef>
                <a:spcPts val="305"/>
              </a:spcBef>
            </a:pP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Sản</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phẩm</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này</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chỉ</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có</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thể</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sạc</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bằng</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bộ</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chuyển</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đổi</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do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công</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ty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chúng</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tôi</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cung</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cấp</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không</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sử</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dụng</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bộ</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chuyển</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đổi</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này</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cho</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các</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sản</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phẩm</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khác</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để</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tránh</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nguy</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hiểm</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2700" algn="just" rtl="0" eaLnBrk="0">
              <a:lnSpc>
                <a:spcPct val="89000"/>
              </a:lnSpc>
              <a:spcBef>
                <a:spcPts val="305"/>
              </a:spcBef>
            </a:pPr>
            <a:endPar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2700" algn="just" rtl="0" eaLnBrk="0">
              <a:lnSpc>
                <a:spcPct val="88000"/>
              </a:lnSpc>
              <a:spcBef>
                <a:spcPts val="305"/>
              </a:spcBef>
            </a:pP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Vui lòng thường xuyên kiểm tra xem bộ chuyển đổi, dây, vỏ robot, bảng điều khiển và các bộ phận khác có bị hư hỏng không và ngừng sử dụng ngay lập tức nếu phát hiện bất kỳ hư hỏng nào</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2700" algn="just" rtl="0" eaLnBrk="0">
              <a:lnSpc>
                <a:spcPct val="88000"/>
              </a:lnSpc>
              <a:spcBef>
                <a:spcPts val="305"/>
              </a:spcBef>
            </a:pPr>
            <a:endPar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2700" algn="just" rtl="0" eaLnBrk="0">
              <a:lnSpc>
                <a:spcPct val="88000"/>
              </a:lnSpc>
              <a:spcBef>
                <a:spcPts val="0"/>
              </a:spcBef>
            </a:pP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vi-VN"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Khi robot bị hỏng, vui lòng không tự sửa chữa. Vui lòng liên hệ bộ phận hậu mãi của chúng tôi để được hỗ trợ</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p:txBody>
      </p:sp>
      <p:pic>
        <p:nvPicPr>
          <p:cNvPr id="123" name="picture 123"/>
          <p:cNvPicPr>
            <a:picLocks noChangeAspect="1"/>
          </p:cNvPicPr>
          <p:nvPr/>
        </p:nvPicPr>
        <p:blipFill>
          <a:blip r:embed="rId3"/>
          <a:stretch>
            <a:fillRect/>
          </a:stretch>
        </p:blipFill>
        <p:spPr>
          <a:xfrm rot="21600000">
            <a:off x="2060586" y="730885"/>
            <a:ext cx="321741" cy="2500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box 127"/>
          <p:cNvSpPr/>
          <p:nvPr/>
        </p:nvSpPr>
        <p:spPr>
          <a:xfrm>
            <a:off x="448310" y="773430"/>
            <a:ext cx="6793148" cy="2994025"/>
          </a:xfrm>
          <a:prstGeom prst="rect">
            <a:avLst/>
          </a:prstGeom>
        </p:spPr>
        <p:txBody>
          <a:bodyPr vert="horz" wrap="square" lIns="0" tIns="0" rIns="0" bIns="0"/>
          <a:lstStyle/>
          <a:p>
            <a:pPr algn="just" rtl="0" eaLnBrk="0">
              <a:lnSpc>
                <a:spcPct val="108000"/>
              </a:lnSpc>
            </a:pPr>
            <a:r>
              <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7. </a:t>
            </a:r>
            <a:r>
              <a:rPr lang="en-US" sz="14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Dịch</a:t>
            </a:r>
            <a:r>
              <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vụ</a:t>
            </a:r>
            <a:r>
              <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hậu</a:t>
            </a:r>
            <a:r>
              <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mãi</a:t>
            </a:r>
            <a:endParaRPr lang="en-US" altLang="en-US" sz="1400" dirty="0">
              <a:latin typeface="Arial" panose="020B0604020202020204" pitchFamily="34" charset="0"/>
              <a:cs typeface="Arial" panose="020B0604020202020204" pitchFamily="34" charset="0"/>
            </a:endParaRPr>
          </a:p>
          <a:p>
            <a:pPr algn="just" rtl="0" eaLnBrk="0">
              <a:lnSpc>
                <a:spcPct val="109000"/>
              </a:lnSpc>
            </a:pPr>
            <a:endParaRPr lang="en-US" altLang="en-US" sz="1000" dirty="0">
              <a:latin typeface="Arial" panose="020B0604020202020204" pitchFamily="34" charset="0"/>
              <a:cs typeface="Arial" panose="020B0604020202020204" pitchFamily="34" charset="0"/>
            </a:endParaRPr>
          </a:p>
          <a:p>
            <a:pPr marL="57785" algn="just" rtl="0" eaLnBrk="0">
              <a:lnSpc>
                <a:spcPct val="88000"/>
              </a:lnSpc>
              <a:spcBef>
                <a:spcPts val="280"/>
              </a:spcBef>
            </a:pPr>
            <a:r>
              <a:rPr lang="en-US" sz="1000" dirty="0">
                <a:latin typeface="Arial" panose="020B0604020202020204" pitchFamily="34" charset="0"/>
                <a:cs typeface="Arial" panose="020B0604020202020204" pitchFamily="34" charset="0"/>
              </a:rPr>
              <a:t>-</a:t>
            </a:r>
            <a:r>
              <a:rPr lang="vi-VN" sz="1000" dirty="0">
                <a:latin typeface="Arial" panose="020B0604020202020204" pitchFamily="34" charset="0"/>
                <a:cs typeface="Arial" panose="020B0604020202020204" pitchFamily="34" charset="0"/>
              </a:rPr>
              <a:t>Trong vòng một năm kể từ ngày mua robot, nếu có lỗi về hiệu suất không phải do hư hỏng do con người gây ra, người tiêu dùng có thể được hưởng dịch vụ sửa chữa miễn phí tại điểm sửa chữa với hóa đơn và giấy chứng nhận bảo hành ba lần</a:t>
            </a:r>
            <a:r>
              <a:rPr lang="en-US" sz="1000" dirty="0">
                <a:latin typeface="Arial" panose="020B0604020202020204" pitchFamily="34" charset="0"/>
                <a:cs typeface="Arial" panose="020B0604020202020204" pitchFamily="34" charset="0"/>
              </a:rPr>
              <a:t>.</a:t>
            </a:r>
          </a:p>
          <a:p>
            <a:pPr marL="57785" algn="just" rtl="0" eaLnBrk="0">
              <a:lnSpc>
                <a:spcPct val="88000"/>
              </a:lnSpc>
              <a:spcBef>
                <a:spcPts val="280"/>
              </a:spcBef>
            </a:pPr>
            <a:endParaRPr lang="en-US" sz="1000" dirty="0">
              <a:latin typeface="Arial" panose="020B0604020202020204" pitchFamily="34" charset="0"/>
              <a:cs typeface="Arial" panose="020B0604020202020204" pitchFamily="34" charset="0"/>
            </a:endParaRPr>
          </a:p>
          <a:p>
            <a:pPr marL="57785" algn="just" rtl="0" eaLnBrk="0">
              <a:lnSpc>
                <a:spcPct val="88000"/>
              </a:lnSpc>
              <a:spcBef>
                <a:spcPts val="280"/>
              </a:spcBef>
            </a:pPr>
            <a:r>
              <a:rPr lang="en-US" sz="1000" dirty="0">
                <a:latin typeface="Arial" panose="020B0604020202020204" pitchFamily="34" charset="0"/>
                <a:cs typeface="Arial" panose="020B0604020202020204" pitchFamily="34" charset="0"/>
              </a:rPr>
              <a:t>-</a:t>
            </a:r>
            <a:r>
              <a:rPr lang="vi-VN" sz="1000" dirty="0">
                <a:latin typeface="Arial" panose="020B0604020202020204" pitchFamily="34" charset="0"/>
                <a:cs typeface="Arial" panose="020B0604020202020204" pitchFamily="34" charset="0"/>
              </a:rPr>
              <a:t>Trong vòng 15 ngày kể từ ngày mua robot, nếu có lỗi về hiệu suất không phải do hư hỏng do con người gây ra, người tiêu dùng có thể đổi robot miễn phí cùng loại tại nơi mua ban đầu kèm theo hóa đơn và giấy chứng nhận bảo hành ba lần</a:t>
            </a:r>
            <a:r>
              <a:rPr lang="en-US" sz="1000" dirty="0">
                <a:latin typeface="Arial" panose="020B0604020202020204" pitchFamily="34" charset="0"/>
                <a:cs typeface="Arial" panose="020B0604020202020204" pitchFamily="34" charset="0"/>
              </a:rPr>
              <a:t>.</a:t>
            </a:r>
          </a:p>
          <a:p>
            <a:pPr algn="just" rtl="0" eaLnBrk="0">
              <a:lnSpc>
                <a:spcPct val="105000"/>
              </a:lnSpc>
            </a:pPr>
            <a:endParaRPr lang="en-US" sz="1000" dirty="0">
              <a:latin typeface="Arial" panose="020B0604020202020204" pitchFamily="34" charset="0"/>
              <a:cs typeface="Arial" panose="020B0604020202020204" pitchFamily="34" charset="0"/>
            </a:endParaRPr>
          </a:p>
          <a:p>
            <a:pPr marL="19050" indent="39370" algn="just" rtl="0" eaLnBrk="0">
              <a:lnSpc>
                <a:spcPct val="144000"/>
              </a:lnSpc>
              <a:spcBef>
                <a:spcPts val="275"/>
              </a:spcBef>
            </a:pPr>
            <a:r>
              <a:rPr lang="en-US" sz="1000" dirty="0">
                <a:latin typeface="Arial" panose="020B0604020202020204" pitchFamily="34" charset="0"/>
                <a:cs typeface="Arial" panose="020B0604020202020204" pitchFamily="34" charset="0"/>
              </a:rPr>
              <a:t>-</a:t>
            </a:r>
            <a:r>
              <a:rPr lang="vi-VN" sz="1000" dirty="0">
                <a:latin typeface="Arial" panose="020B0604020202020204" pitchFamily="34" charset="0"/>
                <a:cs typeface="Arial" panose="020B0604020202020204" pitchFamily="34" charset="0"/>
              </a:rPr>
              <a:t>Trong vòng bảy ngày kể từ ngày mua robot, nếu có lỗi về hiệu suất không phải do hư hỏng do con người gây ra, người tiêu dùng có thể trả lại và đổi robot miễn phí tại nơi mua ban đầu kèm theo hóa đơn và giấy chứng nhận bảo hành ba lần. Trong thời gian bảo hành ba lần của phụ kiện robot, nếu có lỗi về hiệu suất không phải do con người gây ra, người tiêu dùng có thể đổi phụ kiện robot mới miễn phí tại nơi mua ban đầu kèm theo hóa đơn và giấy chứng nhận bảo hành ba lần. (Pin trong vòng sáu tháng)</a:t>
            </a:r>
            <a:endParaRPr lang="en-US" sz="1000" dirty="0">
              <a:latin typeface="Arial" panose="020B0604020202020204" pitchFamily="34" charset="0"/>
              <a:cs typeface="Arial" panose="020B0604020202020204" pitchFamily="34" charset="0"/>
            </a:endParaRPr>
          </a:p>
          <a:p>
            <a:pPr marL="19050" indent="39370" algn="just" rtl="0" eaLnBrk="0">
              <a:lnSpc>
                <a:spcPct val="144000"/>
              </a:lnSpc>
              <a:spcBef>
                <a:spcPts val="275"/>
              </a:spcBef>
            </a:pPr>
            <a:endPar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24765" indent="33020" algn="just" rtl="0" eaLnBrk="0">
              <a:lnSpc>
                <a:spcPct val="146000"/>
              </a:lnSpc>
              <a:spcBef>
                <a:spcPts val="275"/>
              </a:spcBef>
            </a:pPr>
            <a:endParaRPr lang="en-US" altLang="en-US" sz="10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sp>
        <p:nvSpPr>
          <p:cNvPr id="128" name="rect"/>
          <p:cNvSpPr/>
          <p:nvPr/>
        </p:nvSpPr>
        <p:spPr>
          <a:xfrm>
            <a:off x="0" y="4604118"/>
            <a:ext cx="7560068" cy="51308"/>
          </a:xfrm>
          <a:prstGeom prst="rect">
            <a:avLst/>
          </a:prstGeom>
          <a:solidFill>
            <a:srgbClr val="3E3E3F">
              <a:alpha val="100000"/>
            </a:srgbClr>
          </a:solidFill>
          <a:ln cap="flat">
            <a:noFill/>
            <a:prstDash val="solid"/>
            <a:miter lim="0"/>
          </a:ln>
        </p:spPr>
        <p:txBody>
          <a:bodyPr rtlCol="0"/>
          <a:lstStyle/>
          <a:p>
            <a:pPr algn="ctr"/>
            <a:endParaRPr lang="zh-CN" altLang="en-US"/>
          </a:p>
        </p:txBody>
      </p:sp>
      <p:sp>
        <p:nvSpPr>
          <p:cNvPr id="129" name="textbox 129"/>
          <p:cNvSpPr/>
          <p:nvPr/>
        </p:nvSpPr>
        <p:spPr>
          <a:xfrm>
            <a:off x="5709033" y="4827238"/>
            <a:ext cx="1337310" cy="215900"/>
          </a:xfrm>
          <a:prstGeom prst="rect">
            <a:avLst/>
          </a:prstGeom>
        </p:spPr>
        <p:txBody>
          <a:bodyPr vert="horz" wrap="square" lIns="0" tIns="0" rIns="0" bIns="0"/>
          <a:lstStyle/>
          <a:p>
            <a:pPr algn="l" rtl="0" eaLnBrk="0">
              <a:lnSpc>
                <a:spcPct val="154000"/>
              </a:lnSpc>
            </a:pPr>
            <a:r>
              <a:rPr lang="en-US" altLang="en-US" sz="100" dirty="0">
                <a:latin typeface="Arial" panose="020B0604020202020204" pitchFamily="34" charset="0"/>
                <a:cs typeface="Arial" panose="020B0604020202020204" pitchFamily="34" charset="0"/>
              </a:rPr>
              <a:t>3</a:t>
            </a:r>
          </a:p>
          <a:p>
            <a:pPr marL="12700" algn="l" rtl="0" eaLnBrk="0">
              <a:lnSpc>
                <a:spcPct val="80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1</a:t>
            </a:r>
            <a:r>
              <a:rPr lang="en-US"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3</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130" name="path"/>
          <p:cNvSpPr/>
          <p:nvPr/>
        </p:nvSpPr>
        <p:spPr>
          <a:xfrm>
            <a:off x="6919219" y="4839938"/>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sp>
        <p:nvSpPr>
          <p:cNvPr id="2" name="textbox 118"/>
          <p:cNvSpPr/>
          <p:nvPr>
            <p:custDataLst>
              <p:tags r:id="rId1"/>
            </p:custDataLst>
          </p:nvPr>
        </p:nvSpPr>
        <p:spPr>
          <a:xfrm>
            <a:off x="468449" y="344577"/>
            <a:ext cx="7185964" cy="630555"/>
          </a:xfrm>
          <a:prstGeom prst="rect">
            <a:avLst/>
          </a:prstGeom>
        </p:spPr>
        <p:txBody>
          <a:bodyPr vert="horz" wrap="square" lIns="0" tIns="0" rIns="0" bIns="0"/>
          <a:lstStyle/>
          <a:p>
            <a:pPr marL="12700" eaLnBrk="0">
              <a:lnSpc>
                <a:spcPct val="79000"/>
              </a:lnSpc>
              <a:tabLst>
                <a:tab pos="7108825" algn="l"/>
              </a:tabLst>
            </a:pPr>
            <a:r>
              <a:rPr lang="en-US" sz="16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Chú</a:t>
            </a:r>
            <a:r>
              <a:rPr lang="en-US" sz="16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ý</a:t>
            </a:r>
            <a:r>
              <a:rPr lang="en-US" sz="14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a:p>
            <a:pPr marL="12700" algn="l" rtl="0" eaLnBrk="0">
              <a:lnSpc>
                <a:spcPct val="79000"/>
              </a:lnSpc>
              <a:tabLst>
                <a:tab pos="7108825" algn="l"/>
              </a:tabLst>
            </a:pPr>
            <a:endParaRPr lang="en-US" altLang="en-US" sz="1400"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box 127"/>
          <p:cNvSpPr/>
          <p:nvPr/>
        </p:nvSpPr>
        <p:spPr>
          <a:xfrm>
            <a:off x="448310" y="773430"/>
            <a:ext cx="6800522" cy="3497580"/>
          </a:xfrm>
          <a:prstGeom prst="rect">
            <a:avLst/>
          </a:prstGeom>
        </p:spPr>
        <p:txBody>
          <a:bodyPr vert="horz" wrap="square" lIns="0" tIns="0" rIns="0" bIns="0"/>
          <a:lstStyle/>
          <a:p>
            <a:pPr algn="just" eaLnBrk="0">
              <a:lnSpc>
                <a:spcPct val="108000"/>
              </a:lnSpc>
            </a:pPr>
            <a:r>
              <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7. </a:t>
            </a:r>
            <a:r>
              <a:rPr lang="en-US" sz="14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Dịch</a:t>
            </a:r>
            <a:r>
              <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vụ</a:t>
            </a:r>
            <a:r>
              <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hậu</a:t>
            </a:r>
            <a:r>
              <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mãi</a:t>
            </a:r>
            <a:endPar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algn="just" rtl="0" eaLnBrk="0">
              <a:lnSpc>
                <a:spcPct val="108000"/>
              </a:lnSpc>
            </a:pPr>
            <a:endParaRPr lang="en-US" sz="14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algn="just" rtl="0" eaLnBrk="0">
              <a:lnSpc>
                <a:spcPct val="108000"/>
              </a:lnSpc>
            </a:pP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vi-VN"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Nếu robot và phụ kiện có các điều kiện sau, ba chế độ bảo hành sẽ không được thực hiện và việc sửa chữa sẽ bị tính phí: quá thời hạn hiệu lực của ba bảo hành, không có hóa đơn và giấy chứng nhận ba bảo hành hợp lệ, nội dung trên ba giấy chứng nhận bảo hành không khớp với nhận dạng vật lý của sản phẩm hoặc đã bị thay đổi, không theo hướng dẫn Hư hỏng do sử dụng/bảo trì/bảo dưỡng hoặc bị vỡ, vỡ, v.v.</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p>
          <a:p>
            <a:pPr algn="just" rtl="0" eaLnBrk="0">
              <a:lnSpc>
                <a:spcPct val="108000"/>
              </a:lnSpc>
            </a:pPr>
            <a:endParaRPr lang="en-US" alt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algn="just" rtl="0" eaLnBrk="0">
              <a:lnSpc>
                <a:spcPct val="108000"/>
              </a:lnSpc>
            </a:pP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vi-VN"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Sau khi người dùng mua máy, vui lòng điền đầy đủ thông tin vào phiếu bảo hành ba chiều, phiếu này chỉ có hiệu lực sau khi được đơn vị bán hàng đóng dấu, không được sửa đổi phiếu bảo hành ba chiều, nếu không sẽ không có hiệu lực</a:t>
            </a:r>
            <a:r>
              <a:rPr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p>
          <a:p>
            <a:pPr algn="just" rtl="0" eaLnBrk="0">
              <a:lnSpc>
                <a:spcPct val="108000"/>
              </a:lnSpc>
            </a:pPr>
            <a:endParaRPr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algn="just" rtl="0" eaLnBrk="0">
              <a:lnSpc>
                <a:spcPct val="108000"/>
              </a:lnSpc>
            </a:pP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vi-VN"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Trong thời gian hiệu lực của ba chế độ bảo hành, khách hàng được hưởng dịch vụ sửa chữa hoặc đổi trả miễn phí theo quy định. Tất cả sản phẩm của công ty đều được bảo hành trọn đời</a:t>
            </a:r>
            <a:r>
              <a:rPr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p>
          <a:p>
            <a:pPr algn="just" rtl="0" eaLnBrk="0">
              <a:lnSpc>
                <a:spcPct val="108000"/>
              </a:lnSpc>
            </a:pPr>
            <a:endParaRPr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algn="just" rtl="0" eaLnBrk="0">
              <a:lnSpc>
                <a:spcPct val="108000"/>
              </a:lnSpc>
            </a:pP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vi-VN"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Trong vòng bảy ngày kể từ ngày mua robot, nếu có lỗi về hiệu suất không phải do hư hỏng do con người gây ra, người tiêu dùng có thể trả lại và đổi robot miễn phí tại nơi mua ban đầu kèm theo hóa đơn và giấy chứng nhận bảo hành ba lần. Trong thời gian bảo hành ba lần của phụ kiện robot, nếu có lỗi về hiệu suất không phải do con người gây ra, người tiêu dùng có thể đổi phụ kiện robot mới miễn phí tại nơi mua ban đầu kèm theo hóa đơn và giấy chứng nhận bảo hành ba lần. (Pin trong vòng sáu tháng)</a:t>
            </a:r>
            <a:endParaRPr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algn="just" rtl="0" eaLnBrk="0">
              <a:lnSpc>
                <a:spcPct val="109000"/>
              </a:lnSpc>
            </a:pPr>
            <a:endParaRPr lang="en-US" altLang="en-US" sz="1000" dirty="0">
              <a:latin typeface="Arial" panose="020B0604020202020204" pitchFamily="34" charset="0"/>
              <a:cs typeface="Arial" panose="020B0604020202020204" pitchFamily="34" charset="0"/>
            </a:endParaRPr>
          </a:p>
          <a:p>
            <a:pPr marL="24765" indent="33020" algn="just" rtl="0" eaLnBrk="0">
              <a:lnSpc>
                <a:spcPct val="146000"/>
              </a:lnSpc>
              <a:spcBef>
                <a:spcPts val="275"/>
              </a:spcBef>
            </a:pPr>
            <a:endParaRPr lang="en-US" altLang="en-US" sz="10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sp>
        <p:nvSpPr>
          <p:cNvPr id="128" name="rect"/>
          <p:cNvSpPr/>
          <p:nvPr/>
        </p:nvSpPr>
        <p:spPr>
          <a:xfrm>
            <a:off x="0" y="4604118"/>
            <a:ext cx="7560068" cy="51308"/>
          </a:xfrm>
          <a:prstGeom prst="rect">
            <a:avLst/>
          </a:prstGeom>
          <a:solidFill>
            <a:srgbClr val="3E3E3F">
              <a:alpha val="100000"/>
            </a:srgbClr>
          </a:solidFill>
          <a:ln cap="flat">
            <a:noFill/>
            <a:prstDash val="solid"/>
            <a:miter lim="0"/>
          </a:ln>
        </p:spPr>
        <p:txBody>
          <a:bodyPr rtlCol="0"/>
          <a:lstStyle/>
          <a:p>
            <a:pPr algn="ctr"/>
            <a:endParaRPr lang="zh-CN" altLang="en-US"/>
          </a:p>
        </p:txBody>
      </p:sp>
      <p:sp>
        <p:nvSpPr>
          <p:cNvPr id="129" name="textbox 129"/>
          <p:cNvSpPr/>
          <p:nvPr/>
        </p:nvSpPr>
        <p:spPr>
          <a:xfrm>
            <a:off x="5709033" y="4827238"/>
            <a:ext cx="1337310" cy="215900"/>
          </a:xfrm>
          <a:prstGeom prst="rect">
            <a:avLst/>
          </a:prstGeom>
        </p:spPr>
        <p:txBody>
          <a:bodyPr vert="horz" wrap="square" lIns="0" tIns="0" rIns="0" bIns="0"/>
          <a:lstStyle/>
          <a:p>
            <a:pPr algn="l" rtl="0" eaLnBrk="0">
              <a:lnSpc>
                <a:spcPct val="154000"/>
              </a:lnSpc>
            </a:pPr>
            <a:endParaRPr lang="en-US" altLang="en-US" sz="100" dirty="0">
              <a:latin typeface="Arial" panose="020B0604020202020204" pitchFamily="34" charset="0"/>
              <a:cs typeface="Arial" panose="020B0604020202020204" pitchFamily="34" charset="0"/>
            </a:endParaRPr>
          </a:p>
          <a:p>
            <a:pPr marL="12700" algn="l" rtl="0" eaLnBrk="0">
              <a:lnSpc>
                <a:spcPct val="80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1</a:t>
            </a:r>
            <a:r>
              <a:rPr lang="en-US"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4</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130" name="path"/>
          <p:cNvSpPr/>
          <p:nvPr/>
        </p:nvSpPr>
        <p:spPr>
          <a:xfrm>
            <a:off x="6919219" y="4839938"/>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sp>
        <p:nvSpPr>
          <p:cNvPr id="2" name="textbox 118"/>
          <p:cNvSpPr/>
          <p:nvPr>
            <p:custDataLst>
              <p:tags r:id="rId1"/>
            </p:custDataLst>
          </p:nvPr>
        </p:nvSpPr>
        <p:spPr>
          <a:xfrm>
            <a:off x="448310" y="351518"/>
            <a:ext cx="7122795" cy="3912870"/>
          </a:xfrm>
          <a:prstGeom prst="rect">
            <a:avLst/>
          </a:prstGeom>
        </p:spPr>
        <p:txBody>
          <a:bodyPr vert="horz" wrap="square" lIns="0" tIns="0" rIns="0" bIns="0"/>
          <a:lstStyle/>
          <a:p>
            <a:pPr algn="l" rtl="0" eaLnBrk="0">
              <a:lnSpc>
                <a:spcPct val="82000"/>
              </a:lnSpc>
            </a:pPr>
            <a:endParaRPr lang="en-US" altLang="en-US" sz="100" dirty="0">
              <a:latin typeface="Arial" panose="020B0604020202020204" pitchFamily="34" charset="0"/>
              <a:cs typeface="Arial" panose="020B0604020202020204" pitchFamily="34" charset="0"/>
            </a:endParaRPr>
          </a:p>
          <a:p>
            <a:pPr marL="12700" algn="l" rtl="0" eaLnBrk="0">
              <a:lnSpc>
                <a:spcPct val="79000"/>
              </a:lnSpc>
              <a:tabLst>
                <a:tab pos="7108825" algn="l"/>
              </a:tabLst>
            </a:pPr>
            <a:r>
              <a:rPr lang="en-US" sz="16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Chú</a:t>
            </a:r>
            <a:r>
              <a:rPr lang="en-US" sz="16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6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ý</a:t>
            </a:r>
            <a:r>
              <a:rPr lang="en-US" sz="1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Services</a:t>
            </a:r>
            <a:r>
              <a:rPr sz="16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box 132"/>
          <p:cNvSpPr/>
          <p:nvPr/>
        </p:nvSpPr>
        <p:spPr>
          <a:xfrm>
            <a:off x="430531" y="376491"/>
            <a:ext cx="7129144" cy="636269"/>
          </a:xfrm>
          <a:prstGeom prst="rect">
            <a:avLst/>
          </a:prstGeom>
        </p:spPr>
        <p:txBody>
          <a:bodyPr vert="horz" wrap="square" lIns="0" tIns="0" rIns="0" bIns="0"/>
          <a:lstStyle/>
          <a:p>
            <a:pPr algn="l" rtl="0" eaLnBrk="0">
              <a:lnSpc>
                <a:spcPct val="82000"/>
              </a:lnSpc>
            </a:pPr>
            <a:endParaRPr lang="en-US" altLang="en-US" sz="100" dirty="0">
              <a:latin typeface="Arial" panose="020B0604020202020204" pitchFamily="34" charset="0"/>
              <a:cs typeface="Arial" panose="020B0604020202020204" pitchFamily="34" charset="0"/>
            </a:endParaRPr>
          </a:p>
          <a:p>
            <a:pPr marL="12700" algn="l" rtl="0" eaLnBrk="0">
              <a:lnSpc>
                <a:spcPct val="79000"/>
              </a:lnSpc>
              <a:tabLst>
                <a:tab pos="7115175" algn="l"/>
              </a:tabLst>
            </a:pPr>
            <a:r>
              <a:rPr lang="en-US" sz="16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Chú</a:t>
            </a:r>
            <a:r>
              <a:rPr lang="en-US" sz="16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ý</a:t>
            </a:r>
            <a:r>
              <a:rPr sz="16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a:p>
            <a:pPr marL="16510" algn="l" rtl="0" eaLnBrk="0">
              <a:lnSpc>
                <a:spcPts val="3290"/>
              </a:lnSpc>
            </a:pPr>
            <a:r>
              <a:rPr lang="en-US" sz="14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8. Bảo </a:t>
            </a:r>
            <a:r>
              <a:rPr lang="en-US" sz="1400"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hành</a:t>
            </a:r>
            <a:endParaRPr lang="en-US" altLang="en-US" sz="1400" dirty="0">
              <a:latin typeface="Arial" panose="020B0604020202020204" pitchFamily="34" charset="0"/>
              <a:cs typeface="Arial" panose="020B0604020202020204" pitchFamily="34" charset="0"/>
            </a:endParaRPr>
          </a:p>
        </p:txBody>
      </p:sp>
      <p:pic>
        <p:nvPicPr>
          <p:cNvPr id="133" name="picture 133"/>
          <p:cNvPicPr>
            <a:picLocks noChangeAspect="1"/>
          </p:cNvPicPr>
          <p:nvPr/>
        </p:nvPicPr>
        <p:blipFill>
          <a:blip r:embed="rId3"/>
          <a:stretch>
            <a:fillRect/>
          </a:stretch>
        </p:blipFill>
        <p:spPr>
          <a:xfrm rot="21600000">
            <a:off x="0" y="4604118"/>
            <a:ext cx="7560056" cy="51308"/>
          </a:xfrm>
          <a:prstGeom prst="rect">
            <a:avLst/>
          </a:prstGeom>
        </p:spPr>
      </p:pic>
      <p:sp>
        <p:nvSpPr>
          <p:cNvPr id="134" name="textbox 134"/>
          <p:cNvSpPr/>
          <p:nvPr/>
        </p:nvSpPr>
        <p:spPr>
          <a:xfrm>
            <a:off x="5804715" y="4862424"/>
            <a:ext cx="1337310" cy="215900"/>
          </a:xfrm>
          <a:prstGeom prst="rect">
            <a:avLst/>
          </a:prstGeom>
        </p:spPr>
        <p:txBody>
          <a:bodyPr vert="horz" wrap="square" lIns="0" tIns="0" rIns="0" bIns="0"/>
          <a:lstStyle/>
          <a:p>
            <a:pPr algn="l" rtl="0" eaLnBrk="0">
              <a:lnSpc>
                <a:spcPct val="154000"/>
              </a:lnSpc>
            </a:pPr>
            <a:endParaRPr lang="en-US" altLang="en-US" sz="100" dirty="0">
              <a:latin typeface="Arial" panose="020B0604020202020204" pitchFamily="34" charset="0"/>
              <a:cs typeface="Arial" panose="020B0604020202020204" pitchFamily="34" charset="0"/>
            </a:endParaRPr>
          </a:p>
          <a:p>
            <a:pPr marL="12700" algn="l" rtl="0" eaLnBrk="0">
              <a:lnSpc>
                <a:spcPct val="80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lang="en-US"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15</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135" name="path"/>
          <p:cNvSpPr/>
          <p:nvPr/>
        </p:nvSpPr>
        <p:spPr>
          <a:xfrm>
            <a:off x="7028129" y="4862424"/>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graphicFrame>
        <p:nvGraphicFramePr>
          <p:cNvPr id="2" name="表格 1"/>
          <p:cNvGraphicFramePr/>
          <p:nvPr>
            <p:custDataLst>
              <p:tags r:id="rId1"/>
            </p:custDataLst>
            <p:extLst>
              <p:ext uri="{D42A27DB-BD31-4B8C-83A1-F6EECF244321}">
                <p14:modId xmlns:p14="http://schemas.microsoft.com/office/powerpoint/2010/main" val="64581713"/>
              </p:ext>
            </p:extLst>
          </p:nvPr>
        </p:nvGraphicFramePr>
        <p:xfrm>
          <a:off x="862964" y="1140460"/>
          <a:ext cx="5833745" cy="3114040"/>
        </p:xfrm>
        <a:graphic>
          <a:graphicData uri="http://schemas.openxmlformats.org/drawingml/2006/table">
            <a:tbl>
              <a:tblPr firstRow="1" bandRow="1">
                <a:tableStyleId>{5C22544A-7EE6-4342-B048-85BDC9FD1C3A}</a:tableStyleId>
              </a:tblPr>
              <a:tblGrid>
                <a:gridCol w="11633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313815">
                  <a:extLst>
                    <a:ext uri="{9D8B030D-6E8A-4147-A177-3AD203B41FA5}">
                      <a16:colId xmlns:a16="http://schemas.microsoft.com/office/drawing/2014/main" val="20002"/>
                    </a:ext>
                  </a:extLst>
                </a:gridCol>
                <a:gridCol w="1710690">
                  <a:extLst>
                    <a:ext uri="{9D8B030D-6E8A-4147-A177-3AD203B41FA5}">
                      <a16:colId xmlns:a16="http://schemas.microsoft.com/office/drawing/2014/main" val="20003"/>
                    </a:ext>
                  </a:extLst>
                </a:gridCol>
              </a:tblGrid>
              <a:tr h="227965">
                <a:tc>
                  <a:txBody>
                    <a:bodyPr/>
                    <a:lstStyle/>
                    <a:p>
                      <a:pPr indent="0">
                        <a:buNone/>
                      </a:pPr>
                      <a:r>
                        <a:rPr lang="vi-VN" sz="1200" b="1" dirty="0">
                          <a:solidFill>
                            <a:schemeClr val="tx1"/>
                          </a:solidFill>
                          <a:latin typeface="Arial" panose="020B0604020202020204" pitchFamily="34" charset="0"/>
                          <a:cs typeface="Arial" panose="020B0604020202020204" pitchFamily="34" charset="0"/>
                        </a:rPr>
                        <a:t>Tên người dùng</a:t>
                      </a:r>
                      <a:endParaRPr lang="en-US" altLang="zh-CN" sz="1200" b="1" dirty="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sz="1200" b="1" dirty="0">
                        <a:solidFill>
                          <a:schemeClr val="tx1"/>
                        </a:solidFill>
                        <a:latin typeface="Arial" panose="020B0604020202020204" pitchFamily="34" charset="0"/>
                        <a:cs typeface="Arial" panose="020B0604020202020204" pitchFamily="34" charset="0"/>
                      </a:endParaRPr>
                    </a:p>
                    <a:p>
                      <a:pPr indent="0">
                        <a:buNone/>
                      </a:pPr>
                      <a:r>
                        <a:rPr lang="en-US" sz="1200" b="1" dirty="0" err="1">
                          <a:solidFill>
                            <a:schemeClr val="tx1"/>
                          </a:solidFill>
                          <a:latin typeface="Arial" panose="020B0604020202020204" pitchFamily="34" charset="0"/>
                          <a:cs typeface="Arial" panose="020B0604020202020204" pitchFamily="34" charset="0"/>
                        </a:rPr>
                        <a:t>Số</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điện</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thoại</a:t>
                      </a:r>
                      <a:endParaRPr lang="en-US" altLang="zh-CN" sz="1200" b="1" dirty="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4330">
                <a:tc>
                  <a:txBody>
                    <a:bodyPr/>
                    <a:lstStyle/>
                    <a:p>
                      <a:pPr indent="0">
                        <a:buNone/>
                      </a:pPr>
                      <a:r>
                        <a:rPr lang="en-US" altLang="zh-CN" sz="1200" b="1" dirty="0" err="1">
                          <a:solidFill>
                            <a:schemeClr val="tx1"/>
                          </a:solidFill>
                          <a:latin typeface="Arial" panose="020B0604020202020204" pitchFamily="34" charset="0"/>
                          <a:ea typeface="宋体" panose="02010600030101010101" pitchFamily="2" charset="-122"/>
                          <a:cs typeface="Arial" panose="020B0604020202020204" pitchFamily="34" charset="0"/>
                          <a:sym typeface="+mn-ea"/>
                        </a:rPr>
                        <a:t>Mã</a:t>
                      </a:r>
                      <a:r>
                        <a:rPr lang="en-US" altLang="zh-CN" sz="1200" b="1" dirty="0">
                          <a:solidFill>
                            <a:schemeClr val="tx1"/>
                          </a:solidFill>
                          <a:latin typeface="Arial" panose="020B0604020202020204" pitchFamily="34" charset="0"/>
                          <a:ea typeface="宋体" panose="02010600030101010101" pitchFamily="2" charset="-122"/>
                          <a:cs typeface="Arial" panose="020B0604020202020204" pitchFamily="34" charset="0"/>
                          <a:sym typeface="+mn-ea"/>
                        </a:rPr>
                        <a:t> Zip</a:t>
                      </a: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100" b="0">
                        <a:solidFill>
                          <a:schemeClr val="tx1"/>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vi-VN" sz="1200" b="1" dirty="0">
                          <a:solidFill>
                            <a:schemeClr val="tx1"/>
                          </a:solidFill>
                          <a:latin typeface="Arial" panose="020B0604020202020204" pitchFamily="34" charset="0"/>
                          <a:cs typeface="Arial" panose="020B0604020202020204" pitchFamily="34" charset="0"/>
                          <a:sym typeface="+mn-ea"/>
                        </a:rPr>
                        <a:t>Số hóa đơn</a:t>
                      </a: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4330">
                <a:tc>
                  <a:txBody>
                    <a:bodyPr/>
                    <a:lstStyle/>
                    <a:p>
                      <a:pPr indent="0">
                        <a:buNone/>
                      </a:pPr>
                      <a:r>
                        <a:rPr lang="vi-VN" sz="1200" b="1" dirty="0">
                          <a:solidFill>
                            <a:schemeClr val="tx1"/>
                          </a:solidFill>
                          <a:latin typeface="Arial" panose="020B0604020202020204" pitchFamily="34" charset="0"/>
                          <a:cs typeface="Arial" panose="020B0604020202020204" pitchFamily="34" charset="0"/>
                        </a:rPr>
                        <a:t>Địa chỉ người dùng</a:t>
                      </a:r>
                      <a:endParaRPr lang="en-US" altLang="zh-CN" sz="1200" b="1" dirty="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endParaRPr lang="en-US" altLang="en-US" sz="1100" b="0">
                        <a:solidFill>
                          <a:schemeClr val="tx1"/>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en-US"/>
                    </a:p>
                  </a:txBody>
                  <a:tcP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extLst>
                  <a:ext uri="{0D108BD9-81ED-4DB2-BD59-A6C34878D82A}">
                    <a16:rowId xmlns:a16="http://schemas.microsoft.com/office/drawing/2014/main" val="10002"/>
                  </a:ext>
                </a:extLst>
              </a:tr>
              <a:tr h="354330">
                <a:tc>
                  <a:txBody>
                    <a:bodyPr/>
                    <a:lstStyle/>
                    <a:p>
                      <a:pPr indent="0">
                        <a:buNone/>
                      </a:pPr>
                      <a:r>
                        <a:rPr lang="en-US" sz="1200" b="1" dirty="0" err="1">
                          <a:solidFill>
                            <a:schemeClr val="tx1"/>
                          </a:solidFill>
                          <a:latin typeface="Arial" panose="020B0604020202020204" pitchFamily="34" charset="0"/>
                          <a:cs typeface="Arial" panose="020B0604020202020204" pitchFamily="34" charset="0"/>
                          <a:sym typeface="+mn-ea"/>
                        </a:rPr>
                        <a:t>Mô</a:t>
                      </a:r>
                      <a:r>
                        <a:rPr lang="en-US" sz="1200" b="1" dirty="0">
                          <a:solidFill>
                            <a:schemeClr val="tx1"/>
                          </a:solidFill>
                          <a:latin typeface="Arial" panose="020B0604020202020204" pitchFamily="34" charset="0"/>
                          <a:cs typeface="Arial" panose="020B0604020202020204" pitchFamily="34" charset="0"/>
                          <a:sym typeface="+mn-ea"/>
                        </a:rPr>
                        <a:t> </a:t>
                      </a:r>
                      <a:r>
                        <a:rPr lang="en-US" sz="1200" b="1" dirty="0" err="1">
                          <a:solidFill>
                            <a:schemeClr val="tx1"/>
                          </a:solidFill>
                          <a:latin typeface="Arial" panose="020B0604020202020204" pitchFamily="34" charset="0"/>
                          <a:cs typeface="Arial" panose="020B0604020202020204" pitchFamily="34" charset="0"/>
                          <a:sym typeface="+mn-ea"/>
                        </a:rPr>
                        <a:t>hình</a:t>
                      </a:r>
                      <a:r>
                        <a:rPr lang="en-US" sz="1200" b="1" dirty="0">
                          <a:solidFill>
                            <a:schemeClr val="tx1"/>
                          </a:solidFill>
                          <a:latin typeface="Arial" panose="020B0604020202020204" pitchFamily="34" charset="0"/>
                          <a:cs typeface="Arial" panose="020B0604020202020204" pitchFamily="34" charset="0"/>
                          <a:sym typeface="+mn-ea"/>
                        </a:rPr>
                        <a:t> robot</a:t>
                      </a:r>
                      <a:endParaRPr lang="en-US" altLang="zh-CN" sz="1200" b="1" dirty="0">
                        <a:solidFill>
                          <a:schemeClr val="tx1"/>
                        </a:solidFill>
                        <a:latin typeface="Arial" panose="020B0604020202020204" pitchFamily="34" charset="0"/>
                        <a:ea typeface="宋体" panose="02010600030101010101" pitchFamily="2" charset="-122"/>
                        <a:cs typeface="Arial" panose="020B0604020202020204" pitchFamily="34" charset="0"/>
                        <a:sym typeface="+mn-ea"/>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endParaRPr lang="en-US" altLang="en-US" sz="1100" b="0">
                        <a:solidFill>
                          <a:schemeClr val="tx1"/>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en-US"/>
                    </a:p>
                  </a:txBody>
                  <a:tcPr>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extLst>
                  <a:ext uri="{0D108BD9-81ED-4DB2-BD59-A6C34878D82A}">
                    <a16:rowId xmlns:a16="http://schemas.microsoft.com/office/drawing/2014/main" val="10003"/>
                  </a:ext>
                </a:extLst>
              </a:tr>
              <a:tr h="354330">
                <a:tc>
                  <a:txBody>
                    <a:bodyPr/>
                    <a:lstStyle/>
                    <a:p>
                      <a:pPr indent="0">
                        <a:buNone/>
                      </a:pPr>
                      <a:r>
                        <a:rPr lang="en-US" altLang="en-US" sz="1200" b="1" dirty="0" err="1">
                          <a:solidFill>
                            <a:schemeClr val="tx1"/>
                          </a:solidFill>
                          <a:latin typeface="Arial" panose="020B0604020202020204" pitchFamily="34" charset="0"/>
                          <a:cs typeface="Arial" panose="020B0604020202020204" pitchFamily="34" charset="0"/>
                          <a:sym typeface="+mn-ea"/>
                        </a:rPr>
                        <a:t>Mã</a:t>
                      </a:r>
                      <a:r>
                        <a:rPr lang="en-US" altLang="en-US" sz="1200" b="1" dirty="0">
                          <a:solidFill>
                            <a:schemeClr val="tx1"/>
                          </a:solidFill>
                          <a:latin typeface="Arial" panose="020B0604020202020204" pitchFamily="34" charset="0"/>
                          <a:cs typeface="Arial" panose="020B0604020202020204" pitchFamily="34" charset="0"/>
                          <a:sym typeface="+mn-ea"/>
                        </a:rPr>
                        <a:t> </a:t>
                      </a:r>
                      <a:r>
                        <a:rPr lang="en-US" altLang="en-US" sz="1200" b="1" dirty="0" err="1">
                          <a:solidFill>
                            <a:schemeClr val="tx1"/>
                          </a:solidFill>
                          <a:latin typeface="Arial" panose="020B0604020202020204" pitchFamily="34" charset="0"/>
                          <a:cs typeface="Arial" panose="020B0604020202020204" pitchFamily="34" charset="0"/>
                          <a:sym typeface="+mn-ea"/>
                        </a:rPr>
                        <a:t>mẫu</a:t>
                      </a:r>
                      <a:endParaRPr lang="en-US" altLang="en-US" sz="1200" b="1" dirty="0">
                        <a:solidFill>
                          <a:schemeClr val="tx1"/>
                        </a:solidFill>
                        <a:latin typeface="Arial" panose="020B0604020202020204" pitchFamily="34" charset="0"/>
                        <a:ea typeface="宋体" panose="02010600030101010101" pitchFamily="2" charset="-122"/>
                        <a:cs typeface="Arial" panose="020B0604020202020204" pitchFamily="34" charset="0"/>
                        <a:sym typeface="+mn-ea"/>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endParaRPr lang="en-US" altLang="en-US" sz="1100" b="0">
                        <a:solidFill>
                          <a:schemeClr val="tx1"/>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en-US"/>
                    </a:p>
                  </a:txBody>
                  <a:tcP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extLst>
                  <a:ext uri="{0D108BD9-81ED-4DB2-BD59-A6C34878D82A}">
                    <a16:rowId xmlns:a16="http://schemas.microsoft.com/office/drawing/2014/main" val="10004"/>
                  </a:ext>
                </a:extLst>
              </a:tr>
              <a:tr h="354330">
                <a:tc>
                  <a:txBody>
                    <a:bodyPr/>
                    <a:lstStyle/>
                    <a:p>
                      <a:pPr indent="0">
                        <a:buNone/>
                      </a:pPr>
                      <a:r>
                        <a:rPr lang="vi-VN" sz="1200" b="1" dirty="0">
                          <a:solidFill>
                            <a:schemeClr val="tx1"/>
                          </a:solidFill>
                          <a:latin typeface="Arial" panose="020B0604020202020204" pitchFamily="34" charset="0"/>
                          <a:cs typeface="Arial" panose="020B0604020202020204" pitchFamily="34" charset="0"/>
                        </a:rPr>
                        <a:t>Đơn vị bán hàng tự động</a:t>
                      </a:r>
                      <a:endParaRPr lang="en-US" altLang="zh-CN" sz="1200" b="1" dirty="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endParaRPr lang="en-US" altLang="en-US" sz="1100" b="0">
                        <a:solidFill>
                          <a:schemeClr val="tx1"/>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en-US"/>
                    </a:p>
                  </a:txBody>
                  <a:tcP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extLst>
                  <a:ext uri="{0D108BD9-81ED-4DB2-BD59-A6C34878D82A}">
                    <a16:rowId xmlns:a16="http://schemas.microsoft.com/office/drawing/2014/main" val="10005"/>
                  </a:ext>
                </a:extLst>
              </a:tr>
              <a:tr h="354330">
                <a:tc>
                  <a:txBody>
                    <a:bodyPr/>
                    <a:lstStyle/>
                    <a:p>
                      <a:pPr indent="0">
                        <a:buNone/>
                      </a:pPr>
                      <a:r>
                        <a:rPr lang="en-US" sz="1200" b="1" dirty="0" err="1">
                          <a:solidFill>
                            <a:schemeClr val="tx1"/>
                          </a:solidFill>
                          <a:latin typeface="Arial" panose="020B0604020202020204" pitchFamily="34" charset="0"/>
                          <a:cs typeface="Arial" panose="020B0604020202020204" pitchFamily="34" charset="0"/>
                        </a:rPr>
                        <a:t>Địa</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chỉ</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bán</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hàng</a:t>
                      </a:r>
                      <a:endParaRPr lang="en-US" altLang="en-US" sz="1200" b="1" dirty="0">
                        <a:solidFill>
                          <a:schemeClr val="tx1"/>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endParaRPr lang="en-US" altLang="en-US" sz="1100" b="0">
                        <a:solidFill>
                          <a:schemeClr val="tx1"/>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tc hMerge="1">
                  <a:txBody>
                    <a:bodyPr/>
                    <a:lstStyle/>
                    <a:p>
                      <a:endParaRPr lang="en-US"/>
                    </a:p>
                  </a:txBody>
                  <a:tcP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tcPr>
                </a:tc>
                <a:extLst>
                  <a:ext uri="{0D108BD9-81ED-4DB2-BD59-A6C34878D82A}">
                    <a16:rowId xmlns:a16="http://schemas.microsoft.com/office/drawing/2014/main" val="10006"/>
                  </a:ext>
                </a:extLst>
              </a:tr>
              <a:tr h="354330">
                <a:tc>
                  <a:txBody>
                    <a:bodyPr/>
                    <a:lstStyle/>
                    <a:p>
                      <a:pPr indent="0">
                        <a:buNone/>
                      </a:pPr>
                      <a:r>
                        <a:rPr lang="en-US" sz="1200" b="1" dirty="0" err="1">
                          <a:solidFill>
                            <a:schemeClr val="tx1"/>
                          </a:solidFill>
                          <a:latin typeface="Arial" panose="020B0604020202020204" pitchFamily="34" charset="0"/>
                          <a:cs typeface="Arial" panose="020B0604020202020204" pitchFamily="34" charset="0"/>
                          <a:sym typeface="+mn-ea"/>
                        </a:rPr>
                        <a:t>Ngày</a:t>
                      </a:r>
                      <a:r>
                        <a:rPr lang="en-US" sz="1200" b="1" dirty="0">
                          <a:solidFill>
                            <a:schemeClr val="tx1"/>
                          </a:solidFill>
                          <a:latin typeface="Arial" panose="020B0604020202020204" pitchFamily="34" charset="0"/>
                          <a:cs typeface="Arial" panose="020B0604020202020204" pitchFamily="34" charset="0"/>
                          <a:sym typeface="+mn-ea"/>
                        </a:rPr>
                        <a:t> </a:t>
                      </a:r>
                      <a:r>
                        <a:rPr lang="en-US" sz="1200" b="1" dirty="0" err="1">
                          <a:solidFill>
                            <a:schemeClr val="tx1"/>
                          </a:solidFill>
                          <a:latin typeface="Arial" panose="020B0604020202020204" pitchFamily="34" charset="0"/>
                          <a:cs typeface="Arial" panose="020B0604020202020204" pitchFamily="34" charset="0"/>
                          <a:sym typeface="+mn-ea"/>
                        </a:rPr>
                        <a:t>bán</a:t>
                      </a:r>
                      <a:r>
                        <a:rPr lang="en-US" sz="1200" b="1" dirty="0">
                          <a:solidFill>
                            <a:schemeClr val="tx1"/>
                          </a:solidFill>
                          <a:latin typeface="Arial" panose="020B0604020202020204" pitchFamily="34" charset="0"/>
                          <a:cs typeface="Arial" panose="020B0604020202020204" pitchFamily="34" charset="0"/>
                          <a:sym typeface="+mn-ea"/>
                        </a:rPr>
                        <a:t> </a:t>
                      </a:r>
                      <a:r>
                        <a:rPr lang="en-US" sz="1200" b="1" dirty="0" err="1">
                          <a:solidFill>
                            <a:schemeClr val="tx1"/>
                          </a:solidFill>
                          <a:latin typeface="Arial" panose="020B0604020202020204" pitchFamily="34" charset="0"/>
                          <a:cs typeface="Arial" panose="020B0604020202020204" pitchFamily="34" charset="0"/>
                          <a:sym typeface="+mn-ea"/>
                        </a:rPr>
                        <a:t>hàng</a:t>
                      </a:r>
                      <a:endParaRPr lang="en-US" altLang="en-US" sz="1200" b="1" dirty="0">
                        <a:solidFill>
                          <a:schemeClr val="tx1"/>
                        </a:solidFill>
                        <a:latin typeface="Arial" panose="020B0604020202020204" pitchFamily="34" charset="0"/>
                        <a:cs typeface="Arial" panose="020B0604020202020204" pitchFamily="34" charset="0"/>
                        <a:sym typeface="+mn-ea"/>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a:buNone/>
                      </a:pPr>
                      <a:endParaRPr lang="en-US" altLang="en-US" sz="1100" b="0" dirty="0">
                        <a:solidFill>
                          <a:schemeClr val="tx1"/>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hMerge="1">
                  <a:txBody>
                    <a:bodyPr/>
                    <a:lstStyle/>
                    <a:p>
                      <a:endParaRPr lang="en-US"/>
                    </a:p>
                  </a:txBody>
                  <a:tcPr>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noFill/>
                  </a:tcPr>
                </a:tc>
                <a:tc hMerge="1">
                  <a:txBody>
                    <a:bodyPr/>
                    <a:lstStyle/>
                    <a:p>
                      <a:endParaRPr lang="en-US"/>
                    </a:p>
                  </a:txBody>
                  <a:tcPr>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box 137"/>
          <p:cNvSpPr/>
          <p:nvPr/>
        </p:nvSpPr>
        <p:spPr>
          <a:xfrm>
            <a:off x="442620" y="357161"/>
            <a:ext cx="7129780" cy="638809"/>
          </a:xfrm>
          <a:prstGeom prst="rect">
            <a:avLst/>
          </a:prstGeom>
        </p:spPr>
        <p:txBody>
          <a:bodyPr vert="horz" wrap="square" lIns="0" tIns="0" rIns="0" bIns="0"/>
          <a:lstStyle/>
          <a:p>
            <a:pPr algn="l" rtl="0" eaLnBrk="0">
              <a:lnSpc>
                <a:spcPct val="82000"/>
              </a:lnSpc>
            </a:pPr>
            <a:endParaRPr lang="en-US" altLang="en-US" sz="100" dirty="0">
              <a:latin typeface="Arial" panose="020B0604020202020204" pitchFamily="34" charset="0"/>
              <a:cs typeface="Arial" panose="020B0604020202020204" pitchFamily="34" charset="0"/>
            </a:endParaRPr>
          </a:p>
          <a:p>
            <a:pPr marL="13970" algn="l" rtl="0" eaLnBrk="0">
              <a:lnSpc>
                <a:spcPct val="79000"/>
              </a:lnSpc>
              <a:tabLst>
                <a:tab pos="7115810" algn="l"/>
              </a:tabLst>
            </a:pPr>
            <a:r>
              <a:rPr lang="en-US" sz="16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Chú</a:t>
            </a:r>
            <a:r>
              <a:rPr lang="en-US" sz="16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ý</a:t>
            </a:r>
            <a:r>
              <a:rPr sz="16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a:p>
            <a:pPr marL="12700" algn="l" rtl="0" eaLnBrk="0">
              <a:lnSpc>
                <a:spcPts val="3310"/>
              </a:lnSpc>
            </a:pPr>
            <a:r>
              <a:rPr lang="en-US" sz="1400"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9. </a:t>
            </a:r>
            <a:r>
              <a:rPr lang="vi-VN" sz="1400"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Hồ sơ bảo trì</a:t>
            </a:r>
            <a:endParaRPr lang="en-US" altLang="en-US" sz="1400" dirty="0">
              <a:latin typeface="Arial" panose="020B0604020202020204" pitchFamily="34" charset="0"/>
              <a:cs typeface="Arial" panose="020B0604020202020204" pitchFamily="34" charset="0"/>
            </a:endParaRPr>
          </a:p>
        </p:txBody>
      </p:sp>
      <p:sp>
        <p:nvSpPr>
          <p:cNvPr id="138" name="rect"/>
          <p:cNvSpPr/>
          <p:nvPr/>
        </p:nvSpPr>
        <p:spPr>
          <a:xfrm>
            <a:off x="0" y="4604118"/>
            <a:ext cx="7560068" cy="51308"/>
          </a:xfrm>
          <a:prstGeom prst="rect">
            <a:avLst/>
          </a:prstGeom>
          <a:solidFill>
            <a:srgbClr val="3E3E3F">
              <a:alpha val="100000"/>
            </a:srgbClr>
          </a:solidFill>
          <a:ln cap="flat">
            <a:noFill/>
            <a:prstDash val="solid"/>
            <a:miter lim="0"/>
          </a:ln>
        </p:spPr>
        <p:txBody>
          <a:bodyPr rtlCol="0"/>
          <a:lstStyle/>
          <a:p>
            <a:pPr algn="ctr"/>
            <a:endParaRPr lang="zh-CN" altLang="en-US"/>
          </a:p>
        </p:txBody>
      </p:sp>
      <p:sp>
        <p:nvSpPr>
          <p:cNvPr id="139" name="textbox 139"/>
          <p:cNvSpPr/>
          <p:nvPr/>
        </p:nvSpPr>
        <p:spPr>
          <a:xfrm>
            <a:off x="5705261" y="4830364"/>
            <a:ext cx="1337310" cy="215900"/>
          </a:xfrm>
          <a:prstGeom prst="rect">
            <a:avLst/>
          </a:prstGeom>
        </p:spPr>
        <p:txBody>
          <a:bodyPr vert="horz" wrap="square" lIns="0" tIns="0" rIns="0" bIns="0"/>
          <a:lstStyle/>
          <a:p>
            <a:pPr algn="l" rtl="0" eaLnBrk="0">
              <a:lnSpc>
                <a:spcPct val="155000"/>
              </a:lnSpc>
            </a:pPr>
            <a:endParaRPr lang="en-US" altLang="en-US" sz="100" dirty="0">
              <a:latin typeface="Arial" panose="020B0604020202020204" pitchFamily="34" charset="0"/>
              <a:cs typeface="Arial" panose="020B0604020202020204" pitchFamily="34" charset="0"/>
            </a:endParaRPr>
          </a:p>
          <a:p>
            <a:pPr marL="12700" indent="-12700" algn="l" rtl="0" eaLnBrk="0">
              <a:lnSpc>
                <a:spcPct val="80000"/>
              </a:lnSpc>
              <a:spcBef>
                <a:spcPts val="0"/>
              </a:spcBef>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lang="en-US" sz="1400" spc="30" dirty="0">
                <a:solidFill>
                  <a:srgbClr val="231F20">
                    <a:alpha val="100000"/>
                  </a:srgbClr>
                </a:solidFill>
                <a:latin typeface="Arial" panose="020B0604020202020204" pitchFamily="34" charset="0"/>
                <a:ea typeface="Arial" panose="020B0604020202020204"/>
                <a:cs typeface="Arial" panose="020B0604020202020204" pitchFamily="34" charset="0"/>
              </a:rPr>
              <a:t>16</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140" name="path"/>
          <p:cNvSpPr/>
          <p:nvPr/>
        </p:nvSpPr>
        <p:spPr>
          <a:xfrm>
            <a:off x="6915447" y="4843064"/>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graphicFrame>
        <p:nvGraphicFramePr>
          <p:cNvPr id="3" name="表格 2"/>
          <p:cNvGraphicFramePr/>
          <p:nvPr>
            <p:custDataLst>
              <p:tags r:id="rId1"/>
            </p:custDataLst>
            <p:extLst>
              <p:ext uri="{D42A27DB-BD31-4B8C-83A1-F6EECF244321}">
                <p14:modId xmlns:p14="http://schemas.microsoft.com/office/powerpoint/2010/main" val="4197369028"/>
              </p:ext>
            </p:extLst>
          </p:nvPr>
        </p:nvGraphicFramePr>
        <p:xfrm>
          <a:off x="816610" y="1040130"/>
          <a:ext cx="6226175" cy="3215640"/>
        </p:xfrm>
        <a:graphic>
          <a:graphicData uri="http://schemas.openxmlformats.org/drawingml/2006/table">
            <a:tbl>
              <a:tblPr firstRow="1" bandRow="1">
                <a:tableStyleId>{5C22544A-7EE6-4342-B048-85BDC9FD1C3A}</a:tableStyleId>
              </a:tblPr>
              <a:tblGrid>
                <a:gridCol w="938530">
                  <a:extLst>
                    <a:ext uri="{9D8B030D-6E8A-4147-A177-3AD203B41FA5}">
                      <a16:colId xmlns:a16="http://schemas.microsoft.com/office/drawing/2014/main" val="20000"/>
                    </a:ext>
                  </a:extLst>
                </a:gridCol>
                <a:gridCol w="213931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835">
                  <a:extLst>
                    <a:ext uri="{9D8B030D-6E8A-4147-A177-3AD203B41FA5}">
                      <a16:colId xmlns:a16="http://schemas.microsoft.com/office/drawing/2014/main" val="20003"/>
                    </a:ext>
                  </a:extLst>
                </a:gridCol>
                <a:gridCol w="1217295">
                  <a:extLst>
                    <a:ext uri="{9D8B030D-6E8A-4147-A177-3AD203B41FA5}">
                      <a16:colId xmlns:a16="http://schemas.microsoft.com/office/drawing/2014/main" val="20004"/>
                    </a:ext>
                  </a:extLst>
                </a:gridCol>
              </a:tblGrid>
              <a:tr h="256540">
                <a:tc>
                  <a:txBody>
                    <a:bodyPr/>
                    <a:lstStyle/>
                    <a:p>
                      <a:pPr indent="0" algn="ctr">
                        <a:buNone/>
                      </a:pPr>
                      <a:r>
                        <a:rPr lang="en-US" altLang="en-US" sz="1100" b="1" dirty="0" err="1">
                          <a:solidFill>
                            <a:schemeClr val="tx1"/>
                          </a:solidFill>
                          <a:latin typeface="Arial" panose="020B0604020202020204" pitchFamily="34" charset="0"/>
                          <a:cs typeface="Arial" panose="020B0604020202020204" pitchFamily="34" charset="0"/>
                        </a:rPr>
                        <a:t>Ngày</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b="1" dirty="0" err="1">
                          <a:solidFill>
                            <a:schemeClr val="tx1"/>
                          </a:solidFill>
                          <a:latin typeface="Arial" panose="020B0604020202020204" pitchFamily="34" charset="0"/>
                          <a:cs typeface="Arial" panose="020B0604020202020204" pitchFamily="34" charset="0"/>
                        </a:rPr>
                        <a:t>sửa</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b="1" dirty="0" err="1">
                          <a:solidFill>
                            <a:schemeClr val="tx1"/>
                          </a:solidFill>
                          <a:latin typeface="Arial" panose="020B0604020202020204" pitchFamily="34" charset="0"/>
                          <a:cs typeface="Arial" panose="020B0604020202020204" pitchFamily="34" charset="0"/>
                        </a:rPr>
                        <a:t>chữa</a:t>
                      </a:r>
                      <a:endParaRPr lang="en-US" altLang="en-US" sz="1100" b="1" dirty="0">
                        <a:solidFill>
                          <a:schemeClr val="tx1"/>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100" b="1" dirty="0" err="1">
                          <a:solidFill>
                            <a:schemeClr val="tx1"/>
                          </a:solidFill>
                          <a:latin typeface="Arial" panose="020B0604020202020204" pitchFamily="34" charset="0"/>
                          <a:cs typeface="Arial" panose="020B0604020202020204" pitchFamily="34" charset="0"/>
                        </a:rPr>
                        <a:t>Mô</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b="1" dirty="0" err="1">
                          <a:solidFill>
                            <a:schemeClr val="tx1"/>
                          </a:solidFill>
                          <a:latin typeface="Arial" panose="020B0604020202020204" pitchFamily="34" charset="0"/>
                          <a:cs typeface="Arial" panose="020B0604020202020204" pitchFamily="34" charset="0"/>
                        </a:rPr>
                        <a:t>tả</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b="1" dirty="0" err="1">
                          <a:solidFill>
                            <a:schemeClr val="tx1"/>
                          </a:solidFill>
                          <a:latin typeface="Arial" panose="020B0604020202020204" pitchFamily="34" charset="0"/>
                          <a:cs typeface="Arial" panose="020B0604020202020204" pitchFamily="34" charset="0"/>
                        </a:rPr>
                        <a:t>lỗi</a:t>
                      </a:r>
                      <a:endParaRPr lang="en-US" altLang="en-US" sz="1100" b="1" dirty="0">
                        <a:solidFill>
                          <a:schemeClr val="tx1"/>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100" b="1" dirty="0">
                          <a:solidFill>
                            <a:schemeClr val="tx1"/>
                          </a:solidFill>
                          <a:latin typeface="Arial" panose="020B0604020202020204" pitchFamily="34" charset="0"/>
                          <a:cs typeface="Arial" panose="020B0604020202020204" pitchFamily="34" charset="0"/>
                        </a:rPr>
                        <a:t>Processing</a:t>
                      </a: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en-US" sz="1100" b="1" dirty="0" err="1">
                          <a:solidFill>
                            <a:schemeClr val="tx1"/>
                          </a:solidFill>
                          <a:latin typeface="Arial" panose="020B0604020202020204" pitchFamily="34" charset="0"/>
                          <a:cs typeface="Arial" panose="020B0604020202020204" pitchFamily="34" charset="0"/>
                        </a:rPr>
                        <a:t>Nhân</a:t>
                      </a:r>
                      <a:r>
                        <a:rPr lang="en-US" altLang="en-US" sz="1100" b="1" dirty="0">
                          <a:solidFill>
                            <a:schemeClr val="tx1"/>
                          </a:solidFill>
                          <a:latin typeface="Arial" panose="020B0604020202020204" pitchFamily="34" charset="0"/>
                          <a:cs typeface="Arial" panose="020B0604020202020204" pitchFamily="34" charset="0"/>
                        </a:rPr>
                        <a:t> </a:t>
                      </a:r>
                      <a:r>
                        <a:rPr lang="en-US" altLang="en-US" sz="1100" b="1" dirty="0" err="1">
                          <a:solidFill>
                            <a:schemeClr val="tx1"/>
                          </a:solidFill>
                          <a:latin typeface="Arial" panose="020B0604020202020204" pitchFamily="34" charset="0"/>
                          <a:cs typeface="Arial" panose="020B0604020202020204" pitchFamily="34" charset="0"/>
                        </a:rPr>
                        <a:t>viên</a:t>
                      </a:r>
                      <a:endParaRPr lang="en-US" altLang="en-US" sz="1100" b="1" dirty="0">
                        <a:solidFill>
                          <a:schemeClr val="tx1"/>
                        </a:solidFill>
                        <a:latin typeface="Arial" panose="020B0604020202020204" pitchFamily="34" charset="0"/>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vi-VN" altLang="zh-CN" sz="1100" b="1" dirty="0">
                          <a:solidFill>
                            <a:schemeClr val="tx1"/>
                          </a:solidFill>
                          <a:latin typeface="Arial" panose="020B0604020202020204" pitchFamily="34" charset="0"/>
                          <a:ea typeface="宋体" panose="02010600030101010101" pitchFamily="2" charset="-122"/>
                          <a:cs typeface="Arial" panose="020B0604020202020204" pitchFamily="34" charset="0"/>
                        </a:rPr>
                        <a:t>Tem đơn vị</a:t>
                      </a:r>
                      <a:endParaRPr lang="en-US" altLang="zh-CN" sz="1100" b="1" dirty="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6540">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6540">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6540">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6540">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6540">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6540">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6540">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6540">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6540">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6540">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6540">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1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100" b="0" dirty="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2"/>
          <p:cNvSpPr/>
          <p:nvPr/>
        </p:nvSpPr>
        <p:spPr>
          <a:xfrm>
            <a:off x="4045585" y="1075174"/>
            <a:ext cx="3248025" cy="2527816"/>
          </a:xfrm>
          <a:prstGeom prst="rect">
            <a:avLst/>
          </a:prstGeom>
        </p:spPr>
        <p:txBody>
          <a:bodyPr vert="horz" wrap="square" lIns="0" tIns="0" rIns="0" bIns="0"/>
          <a:lstStyle/>
          <a:p>
            <a:pPr algn="just" rtl="0" eaLnBrk="0">
              <a:lnSpc>
                <a:spcPct val="100000"/>
              </a:lnSpc>
            </a:pPr>
            <a:r>
              <a:rPr lang="vi-VN" sz="1200" b="1" dirty="0"/>
              <a:t>CÔNG TY </a:t>
            </a:r>
            <a:r>
              <a:rPr lang="en-US" sz="1200" b="1" dirty="0"/>
              <a:t>CỔ PHẦN INNOTECH DIGITAL LIFE</a:t>
            </a:r>
          </a:p>
          <a:p>
            <a:pPr algn="just" rtl="0" eaLnBrk="0">
              <a:lnSpc>
                <a:spcPct val="100000"/>
              </a:lnSpc>
            </a:pPr>
            <a:endParaRPr sz="1000" dirty="0"/>
          </a:p>
          <a:p>
            <a:pPr marL="15240" algn="just" rtl="0" eaLnBrk="0">
              <a:lnSpc>
                <a:spcPct val="100000"/>
              </a:lnSpc>
            </a:pPr>
            <a:r>
              <a:rPr lang="en-US" sz="1000" b="1" dirty="0"/>
              <a:t>Official </a:t>
            </a:r>
            <a:r>
              <a:rPr lang="en-US" sz="1000" b="1" dirty="0" err="1"/>
              <a:t>Website</a:t>
            </a:r>
            <a:r>
              <a:rPr sz="1000" dirty="0" err="1"/>
              <a:t>：</a:t>
            </a:r>
            <a:r>
              <a:rPr lang="en-US" sz="1000" dirty="0" err="1">
                <a:hlinkClick r:id="rId2"/>
              </a:rPr>
              <a:t>https</a:t>
            </a:r>
            <a:r>
              <a:rPr lang="en-US" sz="1000" dirty="0">
                <a:hlinkClick r:id="rId2"/>
              </a:rPr>
              <a:t>://innotechdl.com</a:t>
            </a:r>
            <a:endParaRPr lang="vi-VN" sz="1000" dirty="0"/>
          </a:p>
          <a:p>
            <a:pPr marL="15240" algn="just" rtl="0" eaLnBrk="0">
              <a:lnSpc>
                <a:spcPct val="100000"/>
              </a:lnSpc>
            </a:pPr>
            <a:endParaRPr lang="en-US" sz="1000" b="1" dirty="0"/>
          </a:p>
          <a:p>
            <a:pPr marL="15240" algn="just" rtl="0" eaLnBrk="0">
              <a:lnSpc>
                <a:spcPct val="100000"/>
              </a:lnSpc>
            </a:pPr>
            <a:r>
              <a:rPr lang="en-US" sz="1000" b="1" dirty="0"/>
              <a:t>E-mail</a:t>
            </a:r>
            <a:r>
              <a:rPr sz="1000" dirty="0"/>
              <a:t>：</a:t>
            </a:r>
            <a:r>
              <a:rPr lang="en-US" sz="1000" dirty="0">
                <a:hlinkClick r:id="rId3"/>
              </a:rPr>
              <a:t>Service@inno-dl.com</a:t>
            </a:r>
            <a:endParaRPr lang="vi-VN" sz="1000" dirty="0"/>
          </a:p>
          <a:p>
            <a:pPr marL="15240" algn="just" rtl="0" eaLnBrk="0">
              <a:lnSpc>
                <a:spcPct val="100000"/>
              </a:lnSpc>
            </a:pPr>
            <a:endParaRPr sz="1000" dirty="0"/>
          </a:p>
          <a:p>
            <a:pPr marL="15240" algn="just" rtl="0" eaLnBrk="0">
              <a:lnSpc>
                <a:spcPct val="100000"/>
              </a:lnSpc>
            </a:pPr>
            <a:r>
              <a:rPr lang="en-US" sz="1000" b="1" dirty="0" err="1"/>
              <a:t>Số</a:t>
            </a:r>
            <a:r>
              <a:rPr lang="en-US" sz="1000" b="1" dirty="0"/>
              <a:t> </a:t>
            </a:r>
            <a:r>
              <a:rPr lang="en-US" sz="1000" b="1" dirty="0" err="1"/>
              <a:t>điện</a:t>
            </a:r>
            <a:r>
              <a:rPr lang="en-US" sz="1000" b="1" dirty="0"/>
              <a:t> </a:t>
            </a:r>
            <a:r>
              <a:rPr lang="en-US" sz="1000" b="1" dirty="0" err="1"/>
              <a:t>thoại</a:t>
            </a:r>
            <a:r>
              <a:rPr sz="1000" dirty="0"/>
              <a:t>：</a:t>
            </a:r>
            <a:r>
              <a:rPr lang="vi-VN" sz="1000" dirty="0"/>
              <a:t>0966992299</a:t>
            </a:r>
            <a:endParaRPr lang="en-US" sz="1000" dirty="0"/>
          </a:p>
          <a:p>
            <a:pPr marL="15240" algn="just" rtl="0" eaLnBrk="0">
              <a:lnSpc>
                <a:spcPct val="100000"/>
              </a:lnSpc>
            </a:pPr>
            <a:endParaRPr lang="en-US" sz="1000" dirty="0"/>
          </a:p>
          <a:p>
            <a:pPr marL="15240" algn="just" rtl="0" eaLnBrk="0">
              <a:lnSpc>
                <a:spcPct val="100000"/>
              </a:lnSpc>
            </a:pPr>
            <a:r>
              <a:rPr lang="en-US" sz="1000" b="1" dirty="0" err="1"/>
              <a:t>Tư</a:t>
            </a:r>
            <a:r>
              <a:rPr lang="en-US" sz="1000" b="1" dirty="0"/>
              <a:t> </a:t>
            </a:r>
            <a:r>
              <a:rPr lang="en-US" sz="1000" b="1" dirty="0" err="1"/>
              <a:t>vấn</a:t>
            </a:r>
            <a:r>
              <a:rPr lang="en-US" sz="1000" b="1" dirty="0"/>
              <a:t> </a:t>
            </a:r>
            <a:r>
              <a:rPr lang="en-US" sz="1000" b="1" dirty="0" err="1"/>
              <a:t>bán</a:t>
            </a:r>
            <a:r>
              <a:rPr lang="en-US" sz="1000" b="1" dirty="0"/>
              <a:t> </a:t>
            </a:r>
            <a:r>
              <a:rPr lang="en-US" sz="1000" b="1" dirty="0" err="1"/>
              <a:t>hàng</a:t>
            </a:r>
            <a:r>
              <a:rPr lang="en-US" sz="1000" dirty="0"/>
              <a:t>：</a:t>
            </a:r>
            <a:r>
              <a:rPr lang="vi-VN" sz="1000" dirty="0"/>
              <a:t>0986952866 chi nhánh miền Bắc</a:t>
            </a:r>
            <a:endParaRPr lang="en-US" sz="1000" dirty="0"/>
          </a:p>
          <a:p>
            <a:pPr marL="15240" algn="just" rtl="0" eaLnBrk="0">
              <a:lnSpc>
                <a:spcPct val="100000"/>
              </a:lnSpc>
            </a:pPr>
            <a:endParaRPr lang="en-US" sz="1000" dirty="0"/>
          </a:p>
          <a:p>
            <a:pPr marL="15240" algn="just" rtl="0" eaLnBrk="0">
              <a:lnSpc>
                <a:spcPct val="100000"/>
              </a:lnSpc>
            </a:pPr>
            <a:r>
              <a:rPr lang="en-US" sz="1000" b="1" dirty="0" err="1"/>
              <a:t>Địa</a:t>
            </a:r>
            <a:r>
              <a:rPr lang="en-US" sz="1000" b="1" dirty="0"/>
              <a:t> </a:t>
            </a:r>
            <a:r>
              <a:rPr lang="en-US" sz="1000" b="1" dirty="0" err="1"/>
              <a:t>chỉ</a:t>
            </a:r>
            <a:r>
              <a:rPr lang="en-US" sz="1000" dirty="0"/>
              <a:t>：</a:t>
            </a:r>
            <a:r>
              <a:rPr lang="vi-VN" sz="1000" dirty="0"/>
              <a:t>16 Nguyễn Bình, Phường Hòa Cường, Thành phố Đà Nẵng, Việt Nam</a:t>
            </a:r>
            <a:endParaRPr lang="en-US" sz="1000" dirty="0"/>
          </a:p>
        </p:txBody>
      </p:sp>
      <p:sp>
        <p:nvSpPr>
          <p:cNvPr id="144" name="textbox 144"/>
          <p:cNvSpPr/>
          <p:nvPr/>
        </p:nvSpPr>
        <p:spPr>
          <a:xfrm>
            <a:off x="436684" y="373684"/>
            <a:ext cx="7136130" cy="20955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93000"/>
              </a:lnSpc>
              <a:tabLst>
                <a:tab pos="7122160" algn="l"/>
              </a:tabLst>
            </a:pPr>
            <a:r>
              <a:rPr lang="en-US" sz="1600" spc="-6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Liên </a:t>
            </a:r>
            <a:r>
              <a:rPr lang="en-US" sz="1600" spc="-6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hệ</a:t>
            </a:r>
            <a:r>
              <a:rPr sz="1300" strike="sngStrike" spc="0" dirty="0">
                <a:solidFill>
                  <a:srgbClr val="231F20">
                    <a:alpha val="100000"/>
                  </a:srgbClr>
                </a:solidFill>
                <a:latin typeface="宋体" panose="02010600030101010101" pitchFamily="2" charset="-122"/>
                <a:ea typeface="宋体" panose="02010600030101010101" pitchFamily="2" charset="-122"/>
                <a:cs typeface="宋体" panose="02010600030101010101" pitchFamily="2" charset="-122"/>
              </a:rPr>
              <a:t>	</a:t>
            </a:r>
            <a:endParaRPr lang="en-US" altLang="en-US" sz="1300" dirty="0"/>
          </a:p>
        </p:txBody>
      </p:sp>
      <p:sp>
        <p:nvSpPr>
          <p:cNvPr id="145" name="rect"/>
          <p:cNvSpPr/>
          <p:nvPr/>
        </p:nvSpPr>
        <p:spPr>
          <a:xfrm>
            <a:off x="0" y="4604118"/>
            <a:ext cx="7560068" cy="51308"/>
          </a:xfrm>
          <a:prstGeom prst="rect">
            <a:avLst/>
          </a:prstGeom>
          <a:solidFill>
            <a:srgbClr val="3E3E3F">
              <a:alpha val="100000"/>
            </a:srgbClr>
          </a:solidFill>
          <a:ln cap="flat">
            <a:noFill/>
            <a:prstDash val="solid"/>
            <a:miter lim="0"/>
          </a:ln>
        </p:spPr>
        <p:txBody>
          <a:bodyPr rtlCol="0"/>
          <a:lstStyle/>
          <a:p>
            <a:pPr algn="ctr"/>
            <a:endParaRPr lang="zh-CN" altLang="en-US"/>
          </a:p>
        </p:txBody>
      </p:sp>
      <p:sp>
        <p:nvSpPr>
          <p:cNvPr id="4" name="文本框 3"/>
          <p:cNvSpPr txBox="1"/>
          <p:nvPr/>
        </p:nvSpPr>
        <p:spPr>
          <a:xfrm>
            <a:off x="378460" y="4376420"/>
            <a:ext cx="6915150" cy="275590"/>
          </a:xfrm>
          <a:prstGeom prst="rect">
            <a:avLst/>
          </a:prstGeom>
          <a:noFill/>
        </p:spPr>
        <p:txBody>
          <a:bodyPr wrap="square" rtlCol="0">
            <a:spAutoFit/>
          </a:bodyPr>
          <a:lstStyle/>
          <a:p>
            <a:pPr algn="l"/>
            <a:r>
              <a:rPr lang="vi-VN" altLang="zh-CN" sz="600" dirty="0">
                <a:sym typeface="+mn-ea"/>
              </a:rPr>
              <a:t>Do nâng cấp kỹ thuật, yêu cầu của khách hàng hoặc các lý do khác, cấu hình sản phẩm, hình ảnh, dữ liệu kỹ thuật, v.v. có thể thay đổi hoặc không nhất quán mà không cần thông báo trước, và tình hình thực tế sẽ được ưu tiên áp dụng. Công ty không chịu trách nhiệm về sự không chính xác hoặc lỗi in ấn do việc nâng cấp và thay đổi sản phẩm gây ra.</a:t>
            </a:r>
            <a:r>
              <a:rPr lang="zh-CN" altLang="en-US" sz="600" dirty="0">
                <a:sym typeface="+mn-ea"/>
              </a:rPr>
              <a:t>.</a:t>
            </a:r>
          </a:p>
        </p:txBody>
      </p:sp>
      <p:pic>
        <p:nvPicPr>
          <p:cNvPr id="3" name="图片 2" descr="2"/>
          <p:cNvPicPr>
            <a:picLocks noChangeAspect="1"/>
          </p:cNvPicPr>
          <p:nvPr/>
        </p:nvPicPr>
        <p:blipFill>
          <a:blip r:embed="rId4"/>
          <a:srcRect l="13253" t="10600" r="12693" b="5893"/>
          <a:stretch>
            <a:fillRect/>
          </a:stretch>
        </p:blipFill>
        <p:spPr>
          <a:xfrm>
            <a:off x="867410" y="836295"/>
            <a:ext cx="2994531" cy="3376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p:nvPr/>
        </p:nvSpPr>
        <p:spPr>
          <a:xfrm>
            <a:off x="773430" y="1379220"/>
            <a:ext cx="6151880" cy="2645410"/>
          </a:xfrm>
          <a:prstGeom prst="rect">
            <a:avLst/>
          </a:prstGeom>
        </p:spPr>
        <p:txBody>
          <a:bodyPr vert="horz" wrap="square" lIns="0" tIns="0" rIns="0" bIns="0"/>
          <a:lstStyle/>
          <a:p>
            <a:pPr algn="just" rtl="0" eaLnBrk="0">
              <a:lnSpc>
                <a:spcPct val="73000"/>
              </a:lnSpc>
            </a:pPr>
            <a:endParaRPr lang="en-US" altLang="en-US" sz="100" dirty="0">
              <a:latin typeface="Arial" panose="020B0604020202020204" pitchFamily="34" charset="0"/>
              <a:cs typeface="Arial" panose="020B0604020202020204" pitchFamily="34" charset="0"/>
            </a:endParaRPr>
          </a:p>
          <a:p>
            <a:pPr marL="12700" indent="307975" algn="just" rtl="0" eaLnBrk="0">
              <a:lnSpc>
                <a:spcPct val="95000"/>
              </a:lnSpc>
            </a:pPr>
            <a:r>
              <a:rPr lang="vi-VN"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Cảm ơn bạn đã mua robot bạn đồng hành học tập T2 thuộc thương hiệu PadBot</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Từ</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nay,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gia</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đình</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bạn</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đã</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có</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thêm</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một</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thành</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viên</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mới</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Chúng</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tôi</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hy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vọng</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bạn</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sẽ</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yêu</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thích</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sản</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phẩm</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này</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5240" indent="307340" algn="just" rtl="0" eaLnBrk="0">
              <a:lnSpc>
                <a:spcPct val="102000"/>
              </a:lnSpc>
              <a:spcBef>
                <a:spcPts val="365"/>
              </a:spcBef>
            </a:pPr>
            <a:r>
              <a:rPr lang="vi-VN"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Sản phẩm luôn được cập nhật và cải tiến, vì vậy cách sử dụng và chức năng thực tế có thể khác so với hướng dẫn trên giấy. Chúng tôi sẽ công bố hướng dẫn điện tử và video minh họa sớm nhất có thể. Vui lòng theo dõi website chính thức hoặc tài khoản WeChat của chúng tôi để cập nhật thông tin. Nếu có bất kỳ thắc mắc nào trong quá trình sử dụng, bạn có thể liên hệ với chúng tôi qua các kênh dưới đây để được hỗ trợ kịp thời</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p:txBody>
      </p:sp>
      <p:sp>
        <p:nvSpPr>
          <p:cNvPr id="6" name="textbox 6"/>
          <p:cNvSpPr/>
          <p:nvPr/>
        </p:nvSpPr>
        <p:spPr>
          <a:xfrm>
            <a:off x="3296285" y="4283075"/>
            <a:ext cx="3629025" cy="777875"/>
          </a:xfrm>
          <a:prstGeom prst="rect">
            <a:avLst/>
          </a:prstGeom>
        </p:spPr>
        <p:txBody>
          <a:bodyPr vert="horz" wrap="square" lIns="0" tIns="0" rIns="0" bIns="0"/>
          <a:lstStyle/>
          <a:p>
            <a:pPr algn="just" rtl="0" eaLnBrk="0">
              <a:lnSpc>
                <a:spcPct val="82000"/>
              </a:lnSpc>
            </a:pPr>
            <a:endParaRPr lang="en-US" altLang="en-US" sz="100" dirty="0">
              <a:latin typeface="Arial" panose="020B0604020202020204" pitchFamily="34" charset="0"/>
              <a:ea typeface="微软雅黑" panose="020B0503020204020204" charset="-122"/>
              <a:cs typeface="Arial" panose="020B0604020202020204" pitchFamily="34" charset="0"/>
            </a:endParaRPr>
          </a:p>
          <a:p>
            <a:pPr algn="just"/>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Hotline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dịch</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vụ</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hậu</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000"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mãi</a:t>
            </a:r>
            <a:r>
              <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vi-VN"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0966992299</a:t>
            </a:r>
            <a:endParaRPr lang="en-US" sz="10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algn="just"/>
            <a:r>
              <a:rPr lang="en-US" sz="1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Địa</a:t>
            </a: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chỉ</a:t>
            </a: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bảo</a:t>
            </a: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hành</a:t>
            </a: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vi-VN"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16 Nguyễn Bình, Phường Hòa Cường, Thành phố Đà Nẵng, Việt Nam</a:t>
            </a:r>
            <a:endPar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sp>
        <p:nvSpPr>
          <p:cNvPr id="7" name="textbox 7"/>
          <p:cNvSpPr/>
          <p:nvPr/>
        </p:nvSpPr>
        <p:spPr>
          <a:xfrm>
            <a:off x="3009265" y="749935"/>
            <a:ext cx="2119948" cy="370840"/>
          </a:xfrm>
          <a:prstGeom prst="rect">
            <a:avLst/>
          </a:prstGeom>
        </p:spPr>
        <p:txBody>
          <a:bodyPr vert="horz" wrap="square" lIns="0" tIns="0" rIns="0" bIns="0"/>
          <a:lstStyle/>
          <a:p>
            <a:pPr algn="l" rtl="0" eaLnBrk="0">
              <a:lnSpc>
                <a:spcPct val="85000"/>
              </a:lnSpc>
            </a:pPr>
            <a:endParaRPr lang="en-US" altLang="en-US" sz="100" b="1" dirty="0"/>
          </a:p>
          <a:p>
            <a:pPr marL="12700" algn="l" rtl="0" eaLnBrk="0">
              <a:lnSpc>
                <a:spcPct val="87000"/>
              </a:lnSpc>
            </a:pPr>
            <a:r>
              <a:rPr lang="vi-VN" altLang="en-US" sz="2600" b="1" dirty="0"/>
              <a:t>LỜI CẢM ƠN</a:t>
            </a:r>
            <a:endParaRPr lang="en-US" altLang="en-US" sz="2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p:nvPr/>
        </p:nvSpPr>
        <p:spPr>
          <a:xfrm>
            <a:off x="459740" y="648970"/>
            <a:ext cx="3559810" cy="4104640"/>
          </a:xfrm>
          <a:prstGeom prst="rect">
            <a:avLst/>
          </a:prstGeom>
        </p:spPr>
        <p:txBody>
          <a:bodyPr vert="horz" wrap="square" lIns="0" tIns="0" rIns="0" bIns="0"/>
          <a:lstStyle/>
          <a:p>
            <a:pPr algn="dist" rtl="0" eaLnBrk="0">
              <a:lnSpc>
                <a:spcPct val="84000"/>
              </a:lnSpc>
            </a:pPr>
            <a:endParaRPr lang="en-US" altLang="en-US" sz="100" dirty="0">
              <a:latin typeface="Arial" panose="020B0604020202020204" pitchFamily="34" charset="0"/>
              <a:cs typeface="Arial" panose="020B0604020202020204" pitchFamily="34" charset="0"/>
            </a:endParaRPr>
          </a:p>
          <a:p>
            <a:pPr marL="20320" algn="dist" rtl="0" eaLnBrk="0">
              <a:lnSpc>
                <a:spcPct val="87000"/>
              </a:lnSpc>
            </a:pPr>
            <a:r>
              <a:rPr lang="en-US"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 </a:t>
            </a:r>
            <a:r>
              <a:rPr lang="en-US" sz="1400" b="1"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Ngoại</a:t>
            </a:r>
            <a:r>
              <a:rPr lang="en-US"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400" b="1"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hình</a:t>
            </a:r>
            <a:r>
              <a:rPr lang="en-US"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&amp; </a:t>
            </a:r>
            <a:r>
              <a:rPr lang="en-US" sz="1400" b="1"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Bộ</a:t>
            </a:r>
            <a:r>
              <a:rPr lang="en-US"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400" b="1"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phận</a:t>
            </a:r>
            <a:r>
              <a:rPr lang="en-US"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400" b="1"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sản</a:t>
            </a:r>
            <a:r>
              <a:rPr lang="en-US"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400" b="1"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phẩm</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a:t>
            </a:r>
            <a:endParaRPr lang="en-US" altLang="en-US" sz="1400" dirty="0">
              <a:latin typeface="Arial" panose="020B0604020202020204" pitchFamily="34" charset="0"/>
              <a:cs typeface="Arial" panose="020B0604020202020204" pitchFamily="34" charset="0"/>
            </a:endParaRPr>
          </a:p>
          <a:p>
            <a:pPr marL="24130" algn="dist" rtl="0" eaLnBrk="0">
              <a:lnSpc>
                <a:spcPct val="87000"/>
              </a:lnSpc>
              <a:spcBef>
                <a:spcPts val="1555"/>
              </a:spcBef>
            </a:pPr>
            <a:r>
              <a:rPr lang="en-US"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 </a:t>
            </a:r>
            <a:r>
              <a:rPr lang="vi-VN"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Hướng dẫn vận hành</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4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4</a:t>
            </a:r>
            <a:endParaRPr lang="en-US" altLang="en-US" sz="1400" b="1" dirty="0">
              <a:latin typeface="Arial" panose="020B0604020202020204" pitchFamily="34" charset="0"/>
              <a:cs typeface="Arial" panose="020B0604020202020204" pitchFamily="34" charset="0"/>
            </a:endParaRPr>
          </a:p>
          <a:p>
            <a:pPr marL="26670" algn="dist" rtl="0" eaLnBrk="0">
              <a:lnSpc>
                <a:spcPct val="87000"/>
              </a:lnSpc>
              <a:spcBef>
                <a:spcPts val="725"/>
              </a:spcBef>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Bật</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Tắt</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nguồn</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4</a:t>
            </a:r>
            <a:endParaRPr lang="en-US" altLang="en-US" sz="1200" dirty="0">
              <a:latin typeface="Arial" panose="020B0604020202020204" pitchFamily="34" charset="0"/>
              <a:ea typeface="微软雅黑" panose="020B0503020204020204" charset="-122"/>
              <a:cs typeface="Arial" panose="020B0604020202020204" pitchFamily="34" charset="0"/>
            </a:endParaRPr>
          </a:p>
          <a:p>
            <a:pPr marL="17145" algn="dist" rtl="0" eaLnBrk="0">
              <a:lnSpc>
                <a:spcPct val="86000"/>
              </a:lnSpc>
              <a:spcBef>
                <a:spcPts val="210"/>
              </a:spcBef>
            </a:pP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Kết</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nối</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Internet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4</a:t>
            </a:r>
            <a:endParaRPr lang="en-US" altLang="en-US" sz="1200" dirty="0">
              <a:latin typeface="Arial" panose="020B0604020202020204" pitchFamily="34" charset="0"/>
              <a:ea typeface="微软雅黑" panose="020B0503020204020204" charset="-122"/>
              <a:cs typeface="Arial" panose="020B0604020202020204" pitchFamily="34" charset="0"/>
            </a:endParaRPr>
          </a:p>
          <a:p>
            <a:pPr marL="16510" algn="dist" rtl="0" eaLnBrk="0">
              <a:lnSpc>
                <a:spcPct val="87000"/>
              </a:lnSpc>
              <a:spcBef>
                <a:spcPts val="200"/>
              </a:spcBef>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 </a:t>
            </a:r>
            <a:r>
              <a:rPr lang="vi-V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Tương tác giọng nói</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4</a:t>
            </a:r>
            <a:endParaRPr lang="en-US" altLang="en-US" sz="1200" dirty="0">
              <a:latin typeface="Arial" panose="020B0604020202020204" pitchFamily="34" charset="0"/>
              <a:ea typeface="微软雅黑" panose="020B0503020204020204" charset="-122"/>
              <a:cs typeface="Arial" panose="020B0604020202020204" pitchFamily="34" charset="0"/>
            </a:endParaRPr>
          </a:p>
          <a:p>
            <a:pPr marL="12700" algn="dist" rtl="0" eaLnBrk="0">
              <a:lnSpc>
                <a:spcPct val="87000"/>
              </a:lnSpc>
              <a:spcBef>
                <a:spcPts val="205"/>
              </a:spcBef>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4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Chế</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độ</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nghỉ</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4</a:t>
            </a:r>
            <a:endParaRPr lang="en-US" altLang="en-US" sz="1200" dirty="0">
              <a:latin typeface="Arial" panose="020B0604020202020204" pitchFamily="34" charset="0"/>
              <a:ea typeface="微软雅黑" panose="020B0503020204020204" charset="-122"/>
              <a:cs typeface="Arial" panose="020B0604020202020204" pitchFamily="34" charset="0"/>
            </a:endParaRPr>
          </a:p>
          <a:p>
            <a:pPr marL="16510" algn="dist" rtl="0" eaLnBrk="0">
              <a:lnSpc>
                <a:spcPct val="88000"/>
              </a:lnSpc>
              <a:spcBef>
                <a:spcPts val="265"/>
              </a:spcBef>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2.5</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vi-V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Tạm</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dừng</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Dừng</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hoạt</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động</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altLang="zh-CN"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5" action="ppaction://hlinksldjump">
                  <a:extLst>
                    <a:ext uri="{DAF060AB-1E55-43B9-8AAB-6FB025537F2F}">
                      <wpsdc:hlinkUnderline xmlns="" xmlns:wpsdc="http://www.wps.cn/officeDocument/2017/drawingmlCustomData" val="0"/>
                    </a:ext>
                  </a:extLst>
                </a:hlinkClick>
              </a:rPr>
              <a:t>5</a:t>
            </a:r>
            <a:endParaRPr lang="en-US" altLang="en-US" sz="1200" dirty="0">
              <a:latin typeface="Arial" panose="020B0604020202020204" pitchFamily="34" charset="0"/>
              <a:ea typeface="微软雅黑" panose="020B0503020204020204" charset="-122"/>
              <a:cs typeface="Arial" panose="020B0604020202020204" pitchFamily="34" charset="0"/>
            </a:endParaRPr>
          </a:p>
          <a:p>
            <a:pPr marL="15240" algn="dist" rtl="0" eaLnBrk="0">
              <a:lnSpc>
                <a:spcPct val="87000"/>
              </a:lnSpc>
              <a:spcBef>
                <a:spcPts val="185"/>
              </a:spcBef>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6 </a:t>
            </a:r>
            <a:r>
              <a:rPr lang="vi-V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Điều chỉnh âm lượng</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5</a:t>
            </a:r>
            <a:endParaRPr lang="en-US" altLang="en-US" sz="1200" dirty="0">
              <a:latin typeface="Arial" panose="020B0604020202020204" pitchFamily="34" charset="0"/>
              <a:ea typeface="微软雅黑" panose="020B0503020204020204" charset="-122"/>
              <a:cs typeface="Arial" panose="020B0604020202020204" pitchFamily="34" charset="0"/>
            </a:endParaRPr>
          </a:p>
          <a:p>
            <a:pPr marL="19050" algn="dist" rtl="0" eaLnBrk="0">
              <a:lnSpc>
                <a:spcPct val="86000"/>
              </a:lnSpc>
              <a:spcBef>
                <a:spcPts val="210"/>
              </a:spcBef>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7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Sạc</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pin</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5</a:t>
            </a:r>
            <a:endParaRPr lang="en-US" altLang="en-US" sz="1200" dirty="0">
              <a:latin typeface="Arial" panose="020B0604020202020204" pitchFamily="34" charset="0"/>
              <a:ea typeface="微软雅黑" panose="020B0503020204020204" charset="-122"/>
              <a:cs typeface="Arial" panose="020B0604020202020204" pitchFamily="34" charset="0"/>
            </a:endParaRPr>
          </a:p>
          <a:p>
            <a:pPr marL="15875" algn="dist" rtl="0" eaLnBrk="0">
              <a:lnSpc>
                <a:spcPct val="86000"/>
              </a:lnSpc>
              <a:spcBef>
                <a:spcPts val="235"/>
              </a:spcBef>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8 </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Pin</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5</a:t>
            </a:r>
            <a:endParaRPr lang="en-US" altLang="en-US" sz="1200" dirty="0">
              <a:latin typeface="Arial" panose="020B0604020202020204" pitchFamily="34" charset="0"/>
              <a:ea typeface="微软雅黑" panose="020B0503020204020204" charset="-122"/>
              <a:cs typeface="Arial" panose="020B0604020202020204" pitchFamily="34" charset="0"/>
            </a:endParaRPr>
          </a:p>
          <a:p>
            <a:pPr marL="22225" algn="dist" rtl="0" eaLnBrk="0">
              <a:lnSpc>
                <a:spcPct val="86000"/>
              </a:lnSpc>
              <a:spcBef>
                <a:spcPts val="1200"/>
              </a:spcBef>
            </a:pPr>
            <a:r>
              <a:rPr lang="en-US" altLang="zh-CN" sz="14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 </a:t>
            </a:r>
            <a:r>
              <a:rPr lang="vi-VN" sz="14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Hướng dẫn sử dụng </a:t>
            </a:r>
            <a:r>
              <a:rPr lang="en-US" sz="14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APP</a:t>
            </a:r>
            <a:r>
              <a:rPr sz="14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4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6</a:t>
            </a:r>
            <a:endParaRPr lang="en-US" altLang="en-US" sz="1400" b="1" dirty="0">
              <a:latin typeface="Arial" panose="020B0604020202020204" pitchFamily="34" charset="0"/>
              <a:cs typeface="Arial" panose="020B0604020202020204" pitchFamily="34" charset="0"/>
            </a:endParaRPr>
          </a:p>
          <a:p>
            <a:pPr marL="32385" algn="dist" rtl="0" eaLnBrk="0">
              <a:lnSpc>
                <a:spcPct val="88000"/>
              </a:lnSpc>
              <a:spcBef>
                <a:spcPts val="535"/>
              </a:spcBef>
            </a:pPr>
            <a:r>
              <a:rPr lang="vi-V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Tải &amp; Cài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đặt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6</a:t>
            </a:r>
            <a:endParaRPr lang="en-US" altLang="en-US" sz="1200" dirty="0">
              <a:latin typeface="Arial" panose="020B0604020202020204" pitchFamily="34" charset="0"/>
              <a:cs typeface="Arial" panose="020B0604020202020204" pitchFamily="34" charset="0"/>
            </a:endParaRPr>
          </a:p>
          <a:p>
            <a:pPr marL="22860" algn="dist" rtl="0" eaLnBrk="0">
              <a:lnSpc>
                <a:spcPct val="87000"/>
              </a:lnSpc>
              <a:spcBef>
                <a:spcPts val="185"/>
              </a:spcBef>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lang="vi-V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Đăng</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ký</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&amp;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Đăng</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nhập</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6</a:t>
            </a:r>
            <a:endParaRPr lang="en-US" altLang="en-US" sz="1200" dirty="0">
              <a:latin typeface="Arial" panose="020B0604020202020204" pitchFamily="34" charset="0"/>
              <a:cs typeface="Arial" panose="020B0604020202020204" pitchFamily="34" charset="0"/>
            </a:endParaRPr>
          </a:p>
          <a:p>
            <a:pPr marL="22225" algn="dist" rtl="0" eaLnBrk="0">
              <a:lnSpc>
                <a:spcPct val="87000"/>
              </a:lnSpc>
              <a:spcBef>
                <a:spcPts val="200"/>
              </a:spcBef>
            </a:pP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a:t>
            </a:r>
            <a:r>
              <a:rPr lang="vi-V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Giới</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thiệu</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giao</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diện</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7</a:t>
            </a:r>
            <a:endParaRPr lang="en-US" altLang="en-US" sz="1200" dirty="0">
              <a:latin typeface="Arial" panose="020B0604020202020204" pitchFamily="34" charset="0"/>
              <a:cs typeface="Arial" panose="020B0604020202020204" pitchFamily="34" charset="0"/>
            </a:endParaRPr>
          </a:p>
          <a:p>
            <a:pPr marL="18415" algn="dist" rtl="0" eaLnBrk="0">
              <a:lnSpc>
                <a:spcPct val="86000"/>
              </a:lnSpc>
              <a:spcBef>
                <a:spcPts val="295"/>
              </a:spcBef>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4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Điều</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khiển</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từ</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xa</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6" action="ppaction://hlinksldjump">
                  <a:extLst>
                    <a:ext uri="{DAF060AB-1E55-43B9-8AAB-6FB025537F2F}">
                      <wpsdc:hlinkUnderline xmlns="" xmlns:wpsdc="http://www.wps.cn/officeDocument/2017/drawingmlCustomData" val="0"/>
                    </a:ext>
                  </a:extLst>
                </a:hlinkClick>
              </a:rPr>
              <a:t>8</a:t>
            </a:r>
            <a:endPar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6" action="ppaction://hlinksldjump">
                <a:extLst>
                  <a:ext uri="{DAF060AB-1E55-43B9-8AAB-6FB025537F2F}">
                    <wpsdc:hlinkUnderline xmlns="" xmlns:wpsdc="http://www.wps.cn/officeDocument/2017/drawingmlCustomData" val="0"/>
                  </a:ext>
                </a:extLst>
              </a:hlinkClick>
            </a:endParaRPr>
          </a:p>
        </p:txBody>
      </p:sp>
      <p:sp>
        <p:nvSpPr>
          <p:cNvPr id="9" name="textbox 9"/>
          <p:cNvSpPr/>
          <p:nvPr/>
        </p:nvSpPr>
        <p:spPr>
          <a:xfrm>
            <a:off x="438150" y="3995420"/>
            <a:ext cx="3581400" cy="608330"/>
          </a:xfrm>
          <a:prstGeom prst="rect">
            <a:avLst/>
          </a:prstGeom>
        </p:spPr>
        <p:txBody>
          <a:bodyPr vert="horz" wrap="square" lIns="0" tIns="0" rIns="0" bIns="0"/>
          <a:lstStyle/>
          <a:p>
            <a:pPr algn="dist" rtl="0" eaLnBrk="0">
              <a:lnSpc>
                <a:spcPct val="86000"/>
              </a:lnSpc>
            </a:pPr>
            <a:r>
              <a:rPr lang="en-US" sz="14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4. Các </a:t>
            </a:r>
            <a:r>
              <a:rPr lang="en-US" sz="14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chức</a:t>
            </a:r>
            <a:r>
              <a:rPr lang="en-US" sz="14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4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năng</a:t>
            </a:r>
            <a:r>
              <a:rPr sz="14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4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4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4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4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9</a:t>
            </a:r>
            <a:endParaRPr lang="en-US" sz="14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7" action="ppaction://hlinksldjump">
                <a:extLst>
                  <a:ext uri="{DAF060AB-1E55-43B9-8AAB-6FB025537F2F}">
                    <wpsdc:hlinkUnderline xmlns="" xmlns:wpsdc="http://www.wps.cn/officeDocument/2017/drawingmlCustomData" val="0"/>
                  </a:ext>
                </a:extLst>
              </a:hlinkClick>
            </a:endParaRPr>
          </a:p>
          <a:p>
            <a:pPr marL="17145" algn="dist" rtl="0" eaLnBrk="0">
              <a:lnSpc>
                <a:spcPct val="85000"/>
              </a:lnSpc>
            </a:pPr>
            <a:r>
              <a:rPr lang="en-US"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1</a:t>
            </a:r>
            <a:r>
              <a:rPr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vi-VN"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Hành vi tương tác</a:t>
            </a:r>
            <a:r>
              <a:rPr lang="en-US"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en-US"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9</a:t>
            </a:r>
            <a:endPar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6510" algn="dist" rtl="0" eaLnBrk="0">
              <a:lnSpc>
                <a:spcPct val="87000"/>
              </a:lnSpc>
              <a:spcBef>
                <a:spcPts val="265"/>
              </a:spcBef>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Ăn</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uống</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9</a:t>
            </a:r>
            <a:endParaRPr lang="en-US"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10" name="textbox 10"/>
          <p:cNvSpPr/>
          <p:nvPr/>
        </p:nvSpPr>
        <p:spPr>
          <a:xfrm>
            <a:off x="476910" y="363632"/>
            <a:ext cx="7095490" cy="228600"/>
          </a:xfrm>
          <a:prstGeom prst="rect">
            <a:avLst/>
          </a:prstGeom>
        </p:spPr>
        <p:txBody>
          <a:bodyPr vert="horz" wrap="square" lIns="0" tIns="0" rIns="0" bIns="0"/>
          <a:lstStyle/>
          <a:p>
            <a:pPr algn="l" rtl="0" eaLnBrk="0">
              <a:lnSpc>
                <a:spcPct val="78000"/>
              </a:lnSpc>
            </a:pPr>
            <a:endParaRPr lang="en-US" altLang="en-US" sz="100" dirty="0">
              <a:latin typeface="Arial" panose="020B0604020202020204" pitchFamily="34" charset="0"/>
              <a:cs typeface="Arial" panose="020B0604020202020204" pitchFamily="34" charset="0"/>
            </a:endParaRPr>
          </a:p>
          <a:p>
            <a:pPr marL="12700" algn="l" rtl="0" eaLnBrk="0">
              <a:lnSpc>
                <a:spcPct val="89000"/>
              </a:lnSpc>
              <a:tabLst>
                <a:tab pos="7082155" algn="l"/>
              </a:tabLst>
            </a:pPr>
            <a:r>
              <a:rPr lang="en-US" sz="16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MỤC LỤC</a:t>
            </a:r>
            <a:r>
              <a:rPr sz="15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500" dirty="0">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8"/>
          <a:stretch>
            <a:fillRect/>
          </a:stretch>
        </p:blipFill>
        <p:spPr>
          <a:xfrm rot="21600000">
            <a:off x="0" y="4604111"/>
            <a:ext cx="7560056" cy="51308"/>
          </a:xfrm>
          <a:prstGeom prst="rect">
            <a:avLst/>
          </a:prstGeom>
        </p:spPr>
      </p:pic>
      <p:sp>
        <p:nvSpPr>
          <p:cNvPr id="12" name="textbox 12"/>
          <p:cNvSpPr/>
          <p:nvPr/>
        </p:nvSpPr>
        <p:spPr>
          <a:xfrm>
            <a:off x="5892800" y="4856068"/>
            <a:ext cx="1337310" cy="215900"/>
          </a:xfrm>
          <a:prstGeom prst="rect">
            <a:avLst/>
          </a:prstGeom>
        </p:spPr>
        <p:txBody>
          <a:bodyPr vert="horz" wrap="square" lIns="0" tIns="0" rIns="0" bIns="0"/>
          <a:lstStyle/>
          <a:p>
            <a:pPr algn="l" rtl="0" eaLnBrk="0">
              <a:lnSpc>
                <a:spcPct val="154000"/>
              </a:lnSpc>
            </a:pPr>
            <a:endParaRPr lang="en-US" altLang="en-US" sz="100" dirty="0">
              <a:latin typeface="Arial" panose="020B0604020202020204" pitchFamily="34" charset="0"/>
              <a:cs typeface="Arial" panose="020B0604020202020204" pitchFamily="34" charset="0"/>
            </a:endParaRPr>
          </a:p>
          <a:p>
            <a:pPr marL="12700" algn="l" rtl="0" eaLnBrk="0">
              <a:lnSpc>
                <a:spcPct val="80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0</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2 </a:t>
            </a:r>
            <a:endParaRPr lang="en-US" altLang="en-US" sz="1400" dirty="0">
              <a:latin typeface="Arial" panose="020B0604020202020204" pitchFamily="34" charset="0"/>
              <a:cs typeface="Arial" panose="020B0604020202020204" pitchFamily="34" charset="0"/>
            </a:endParaRPr>
          </a:p>
        </p:txBody>
      </p:sp>
      <p:sp>
        <p:nvSpPr>
          <p:cNvPr id="13" name="path"/>
          <p:cNvSpPr/>
          <p:nvPr/>
        </p:nvSpPr>
        <p:spPr>
          <a:xfrm>
            <a:off x="7118251" y="4866897"/>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sp>
        <p:nvSpPr>
          <p:cNvPr id="16" name="textbox 16"/>
          <p:cNvSpPr/>
          <p:nvPr>
            <p:custDataLst>
              <p:tags r:id="rId1"/>
            </p:custDataLst>
          </p:nvPr>
        </p:nvSpPr>
        <p:spPr>
          <a:xfrm>
            <a:off x="4349115" y="494071"/>
            <a:ext cx="2881630" cy="1810979"/>
          </a:xfrm>
          <a:prstGeom prst="rect">
            <a:avLst/>
          </a:prstGeom>
        </p:spPr>
        <p:txBody>
          <a:bodyPr vert="horz" wrap="square" lIns="0" tIns="0" rIns="0" bIns="0"/>
          <a:lstStyle/>
          <a:p>
            <a:pPr algn="dist" rtl="0" eaLnBrk="0">
              <a:lnSpc>
                <a:spcPct val="89000"/>
              </a:lnSpc>
            </a:pPr>
            <a:endParaRPr lang="en-US" altLang="en-US" sz="1200" dirty="0">
              <a:latin typeface="Arial" panose="020B0604020202020204" pitchFamily="34" charset="0"/>
              <a:cs typeface="Arial" panose="020B0604020202020204" pitchFamily="34" charset="0"/>
            </a:endParaRPr>
          </a:p>
          <a:p>
            <a:pPr marL="24765" algn="dist" rtl="0" eaLnBrk="0">
              <a:lnSpc>
                <a:spcPct val="86000"/>
              </a:lnSpc>
              <a:spcBef>
                <a:spcPts val="200"/>
              </a:spcBef>
            </a:pP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B</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Ngủ</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9</a:t>
            </a:r>
            <a:endParaRPr lang="en-US" altLang="en-US" sz="1200" dirty="0">
              <a:latin typeface="Arial" panose="020B0604020202020204" pitchFamily="34" charset="0"/>
              <a:cs typeface="Arial" panose="020B0604020202020204" pitchFamily="34" charset="0"/>
            </a:endParaRPr>
          </a:p>
          <a:p>
            <a:pPr marL="18415" algn="dist" rtl="0" eaLnBrk="0">
              <a:lnSpc>
                <a:spcPct val="87000"/>
              </a:lnSpc>
              <a:spcBef>
                <a:spcPts val="190"/>
              </a:spcBef>
            </a:pP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Thức</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dậy</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9</a:t>
            </a:r>
            <a:endParaRPr lang="en-US" altLang="en-US" sz="1200" dirty="0">
              <a:latin typeface="Arial" panose="020B0604020202020204" pitchFamily="34" charset="0"/>
              <a:cs typeface="Arial" panose="020B0604020202020204" pitchFamily="34" charset="0"/>
            </a:endParaRPr>
          </a:p>
          <a:p>
            <a:pPr marL="24765" algn="dist" rtl="0" eaLnBrk="0">
              <a:lnSpc>
                <a:spcPct val="88000"/>
              </a:lnSpc>
              <a:spcBef>
                <a:spcPts val="150"/>
              </a:spcBef>
            </a:pPr>
            <a:r>
              <a:rPr sz="12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D</a:t>
            </a:r>
            <a:r>
              <a:rPr sz="1200" spc="-7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200" spc="-7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vi-VN" sz="1200" spc="-7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Lăn qua, nằm xuống, ngả người ra sau, nâng lên, lắc</a:t>
            </a:r>
            <a:r>
              <a:rPr lang="en-US" sz="1200" spc="-7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7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lư</a:t>
            </a:r>
            <a:r>
              <a:rPr lang="en-US" sz="1200" spc="-7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9</a:t>
            </a:r>
            <a:endParaRPr lang="en-US" altLang="en-US" sz="1200" dirty="0">
              <a:latin typeface="Arial" panose="020B0604020202020204" pitchFamily="34" charset="0"/>
              <a:cs typeface="Arial" panose="020B0604020202020204" pitchFamily="34" charset="0"/>
            </a:endParaRPr>
          </a:p>
          <a:p>
            <a:pPr marL="24765" algn="dist" rtl="0" eaLnBrk="0">
              <a:lnSpc>
                <a:spcPct val="86000"/>
              </a:lnSpc>
              <a:spcBef>
                <a:spcPts val="205"/>
              </a:spcBef>
            </a:pP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E</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vi-V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Tương tác màn hình</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9</a:t>
            </a:r>
            <a:endParaRPr lang="en-US" altLang="en-US" sz="1200" dirty="0">
              <a:latin typeface="Arial" panose="020B0604020202020204" pitchFamily="34" charset="0"/>
              <a:cs typeface="Arial" panose="020B0604020202020204" pitchFamily="34" charset="0"/>
            </a:endParaRPr>
          </a:p>
          <a:p>
            <a:pPr marL="24765" algn="dist" rtl="0" eaLnBrk="0">
              <a:lnSpc>
                <a:spcPct val="88000"/>
              </a:lnSpc>
              <a:spcBef>
                <a:spcPts val="190"/>
              </a:spcBef>
            </a:pP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F</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Cảm</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biến</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đầu</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chạm</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9</a:t>
            </a:r>
            <a:endParaRPr lang="en-US" altLang="en-US" sz="1200" dirty="0">
              <a:latin typeface="Arial" panose="020B0604020202020204" pitchFamily="34" charset="0"/>
              <a:cs typeface="Arial" panose="020B0604020202020204" pitchFamily="34" charset="0"/>
            </a:endParaRPr>
          </a:p>
          <a:p>
            <a:pPr marL="24765" algn="dist" rtl="0" eaLnBrk="0">
              <a:lnSpc>
                <a:spcPct val="89000"/>
              </a:lnSpc>
              <a:spcBef>
                <a:spcPts val="170"/>
              </a:spcBef>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G</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Các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lệnh</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chung</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rPr>
              <a:t>1</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0</a:t>
            </a:r>
          </a:p>
          <a:p>
            <a:pPr marL="24765" algn="dist" rtl="0" eaLnBrk="0">
              <a:lnSpc>
                <a:spcPct val="89000"/>
              </a:lnSpc>
              <a:spcBef>
                <a:spcPts val="170"/>
              </a:spcBef>
            </a:pPr>
            <a:endParaRPr lang="en-US" altLang="en-US" sz="1200" dirty="0">
              <a:latin typeface="Arial" panose="020B0604020202020204" pitchFamily="34" charset="0"/>
              <a:cs typeface="Arial" panose="020B0604020202020204" pitchFamily="34" charset="0"/>
            </a:endParaRPr>
          </a:p>
          <a:p>
            <a:pPr marL="24765" algn="dist" rtl="0" eaLnBrk="0">
              <a:lnSpc>
                <a:spcPct val="89000"/>
              </a:lnSpc>
              <a:spcBef>
                <a:spcPts val="170"/>
              </a:spcBef>
            </a:pPr>
            <a:endParaRPr lang="en-US" altLang="en-US" sz="1200" dirty="0">
              <a:latin typeface="Arial" panose="020B0604020202020204" pitchFamily="34" charset="0"/>
              <a:cs typeface="Arial" panose="020B0604020202020204" pitchFamily="34" charset="0"/>
            </a:endParaRPr>
          </a:p>
        </p:txBody>
      </p:sp>
      <p:sp>
        <p:nvSpPr>
          <p:cNvPr id="15" name="textbox 15"/>
          <p:cNvSpPr/>
          <p:nvPr>
            <p:custDataLst>
              <p:tags r:id="rId2"/>
            </p:custDataLst>
          </p:nvPr>
        </p:nvSpPr>
        <p:spPr>
          <a:xfrm>
            <a:off x="4349432" y="2046205"/>
            <a:ext cx="2880995" cy="1579880"/>
          </a:xfrm>
          <a:prstGeom prst="rect">
            <a:avLst/>
          </a:prstGeom>
        </p:spPr>
        <p:txBody>
          <a:bodyPr vert="horz" wrap="square" lIns="0" tIns="0" rIns="0" bIns="0"/>
          <a:lstStyle/>
          <a:p>
            <a:pPr algn="dist" rtl="0" eaLnBrk="0">
              <a:lnSpc>
                <a:spcPct val="90000"/>
              </a:lnSpc>
            </a:pPr>
            <a:endParaRPr lang="en-US" altLang="en-US" sz="100" dirty="0">
              <a:latin typeface="Arial" panose="020B0604020202020204" pitchFamily="34" charset="0"/>
              <a:cs typeface="Arial" panose="020B0604020202020204" pitchFamily="34" charset="0"/>
            </a:endParaRPr>
          </a:p>
          <a:p>
            <a:pPr marL="12700" algn="dist" rtl="0" eaLnBrk="0">
              <a:lnSpc>
                <a:spcPct val="86000"/>
              </a:lnSpc>
            </a:pPr>
            <a:r>
              <a:rPr lang="en-US"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Giải</a:t>
            </a:r>
            <a:r>
              <a:rPr lang="vi-VN"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trí</a:t>
            </a:r>
            <a:r>
              <a:rPr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rPr>
              <a:t>1</a:t>
            </a:r>
            <a:r>
              <a:rPr lang="en-US"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rPr>
              <a:t>0</a:t>
            </a:r>
            <a:endParaRPr lang="en-US" altLang="en-US" sz="1400" b="1" dirty="0">
              <a:latin typeface="Arial" panose="020B0604020202020204" pitchFamily="34" charset="0"/>
              <a:cs typeface="Arial" panose="020B0604020202020204" pitchFamily="34" charset="0"/>
            </a:endParaRPr>
          </a:p>
          <a:p>
            <a:pPr marL="16510" algn="dist" rtl="0" eaLnBrk="0">
              <a:lnSpc>
                <a:spcPct val="88000"/>
              </a:lnSpc>
              <a:spcBef>
                <a:spcPts val="245"/>
              </a:spcBef>
            </a:pP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Âm</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nhạc</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rPr>
              <a:t>1</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rPr>
              <a:t>0</a:t>
            </a:r>
            <a:endParaRPr lang="en-US" altLang="en-US" sz="1200" dirty="0">
              <a:latin typeface="Arial" panose="020B0604020202020204" pitchFamily="34" charset="0"/>
              <a:cs typeface="Arial" panose="020B0604020202020204" pitchFamily="34" charset="0"/>
            </a:endParaRPr>
          </a:p>
          <a:p>
            <a:pPr marL="24765" algn="dist" rtl="0" eaLnBrk="0">
              <a:lnSpc>
                <a:spcPct val="88000"/>
              </a:lnSpc>
              <a:spcBef>
                <a:spcPts val="175"/>
              </a:spcBef>
            </a:pP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B</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Nhảy</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rPr>
              <a:t>1</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rPr>
              <a:t>0</a:t>
            </a:r>
            <a:endParaRPr lang="en-US" altLang="en-US" sz="1200" dirty="0">
              <a:latin typeface="Arial" panose="020B0604020202020204" pitchFamily="34" charset="0"/>
              <a:cs typeface="Arial" panose="020B0604020202020204" pitchFamily="34" charset="0"/>
            </a:endParaRPr>
          </a:p>
          <a:p>
            <a:pPr marL="18415" algn="dist" rtl="0" eaLnBrk="0">
              <a:lnSpc>
                <a:spcPct val="86000"/>
              </a:lnSpc>
              <a:spcBef>
                <a:spcPts val="190"/>
              </a:spcBef>
            </a:pP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Kể</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chuyện</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rPr>
              <a:t>1</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rPr>
              <a:t>0</a:t>
            </a:r>
            <a:endParaRPr lang="en-US" altLang="en-US" sz="1200" dirty="0">
              <a:latin typeface="Arial" panose="020B0604020202020204" pitchFamily="34" charset="0"/>
              <a:cs typeface="Arial" panose="020B0604020202020204" pitchFamily="34" charset="0"/>
            </a:endParaRPr>
          </a:p>
          <a:p>
            <a:pPr marL="24765" algn="dist" rtl="0" eaLnBrk="0">
              <a:lnSpc>
                <a:spcPct val="86000"/>
              </a:lnSpc>
              <a:spcBef>
                <a:spcPts val="205"/>
              </a:spcBef>
            </a:pP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D</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Nói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đùa</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rPr>
              <a:t>1</a:t>
            </a:r>
            <a:r>
              <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rPr>
              <a:t>0</a:t>
            </a:r>
            <a:endParaRPr 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endParaRPr>
          </a:p>
          <a:p>
            <a:pPr marL="24765" algn="dist" rtl="0" eaLnBrk="0">
              <a:lnSpc>
                <a:spcPct val="86000"/>
              </a:lnSpc>
              <a:spcBef>
                <a:spcPts val="205"/>
              </a:spcBef>
            </a:pPr>
            <a:endParaRPr lang="en-US" altLang="en-US" sz="12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hlinkClick r:id="rId9" action="ppaction://hlinksldjump">
                <a:extLst>
                  <a:ext uri="{DAF060AB-1E55-43B9-8AAB-6FB025537F2F}">
                    <wpsdc:hlinkUnderline xmlns="" xmlns:wpsdc="http://www.wps.cn/officeDocument/2017/drawingmlCustomData" val="0"/>
                  </a:ext>
                </a:extLst>
              </a:hlinkClick>
            </a:endParaRPr>
          </a:p>
          <a:p>
            <a:pPr marL="14605" algn="dist" rtl="0" eaLnBrk="0">
              <a:lnSpc>
                <a:spcPct val="87000"/>
              </a:lnSpc>
            </a:pPr>
            <a:r>
              <a:rPr lang="en-US"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3. </a:t>
            </a:r>
            <a:r>
              <a:rPr lang="en-US" sz="12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Trợ</a:t>
            </a:r>
            <a:r>
              <a:rPr lang="en-US"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lý</a:t>
            </a:r>
            <a:r>
              <a:rPr lang="en-US"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cuộc</a:t>
            </a:r>
            <a:r>
              <a:rPr lang="en-US"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sống</a:t>
            </a:r>
            <a:r>
              <a:rPr lang="en-US"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hlinkClick r:id="rId10" action="ppaction://hlinksldjump">
                  <a:extLst>
                    <a:ext uri="{DAF060AB-1E55-43B9-8AAB-6FB025537F2F}">
                      <wpsdc:hlinkUnderline xmlns="" xmlns:wpsdc="http://www.wps.cn/officeDocument/2017/drawingmlCustomData" val="0"/>
                    </a:ext>
                  </a:extLst>
                </a:hlinkClick>
              </a:rPr>
              <a:t>1</a:t>
            </a:r>
            <a:r>
              <a:rPr lang="en-US"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hlinkClick r:id="rId10" action="ppaction://hlinksldjump">
                  <a:extLst>
                    <a:ext uri="{DAF060AB-1E55-43B9-8AAB-6FB025537F2F}">
                      <wpsdc:hlinkUnderline xmlns="" xmlns:wpsdc="http://www.wps.cn/officeDocument/2017/drawingmlCustomData" val="0"/>
                    </a:ext>
                  </a:extLst>
                </a:hlinkClick>
              </a:rPr>
              <a:t>0</a:t>
            </a:r>
            <a:endParaRPr lang="en-US" altLang="en-US" sz="1200" dirty="0">
              <a:latin typeface="Arial" panose="020B0604020202020204" pitchFamily="34" charset="0"/>
              <a:cs typeface="Arial" panose="020B0604020202020204" pitchFamily="34" charset="0"/>
            </a:endParaRPr>
          </a:p>
          <a:p>
            <a:pPr marL="12700" algn="dist" rtl="0" eaLnBrk="0">
              <a:lnSpc>
                <a:spcPct val="89000"/>
              </a:lnSpc>
              <a:spcBef>
                <a:spcPts val="325"/>
              </a:spcBef>
            </a:pP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Thời</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tiết</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hlinkClick r:id="rId10" action="ppaction://hlinksldjump">
                  <a:extLst>
                    <a:ext uri="{DAF060AB-1E55-43B9-8AAB-6FB025537F2F}">
                      <wpsdc:hlinkUnderline xmlns="" xmlns:wpsdc="http://www.wps.cn/officeDocument/2017/drawingmlCustomData" val="0"/>
                    </a:ext>
                  </a:extLst>
                </a:hlinkClick>
              </a:rPr>
              <a:t>1</a:t>
            </a:r>
            <a:r>
              <a:rPr lang="en-US" sz="12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hlinkClick r:id="rId10" action="ppaction://hlinksldjump">
                  <a:extLst>
                    <a:ext uri="{DAF060AB-1E55-43B9-8AAB-6FB025537F2F}">
                      <wpsdc:hlinkUnderline xmlns="" xmlns:wpsdc="http://www.wps.cn/officeDocument/2017/drawingmlCustomData" val="0"/>
                    </a:ext>
                  </a:extLst>
                </a:hlinkClick>
              </a:rPr>
              <a:t>0</a:t>
            </a:r>
            <a:endParaRPr lang="en-US" altLang="en-US" sz="1200" dirty="0">
              <a:latin typeface="Arial" panose="020B0604020202020204" pitchFamily="34" charset="0"/>
              <a:cs typeface="Arial" panose="020B0604020202020204" pitchFamily="34" charset="0"/>
            </a:endParaRPr>
          </a:p>
          <a:p>
            <a:pPr marL="24765" algn="dist" rtl="0" eaLnBrk="0">
              <a:lnSpc>
                <a:spcPct val="86000"/>
              </a:lnSpc>
              <a:spcBef>
                <a:spcPts val="210"/>
              </a:spcBef>
            </a:pPr>
            <a:r>
              <a:rPr sz="12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endParaRPr lang="en-US" altLang="en-US" sz="1200" dirty="0">
              <a:latin typeface="Arial" panose="020B0604020202020204" pitchFamily="34" charset="0"/>
              <a:cs typeface="Arial" panose="020B0604020202020204" pitchFamily="34" charset="0"/>
            </a:endParaRPr>
          </a:p>
        </p:txBody>
      </p:sp>
      <p:sp>
        <p:nvSpPr>
          <p:cNvPr id="14" name="textbox 14"/>
          <p:cNvSpPr/>
          <p:nvPr>
            <p:custDataLst>
              <p:tags r:id="rId3"/>
            </p:custDataLst>
          </p:nvPr>
        </p:nvSpPr>
        <p:spPr>
          <a:xfrm>
            <a:off x="4349115" y="3641725"/>
            <a:ext cx="2881630" cy="1029335"/>
          </a:xfrm>
          <a:prstGeom prst="rect">
            <a:avLst/>
          </a:prstGeom>
        </p:spPr>
        <p:txBody>
          <a:bodyPr vert="horz" wrap="square" lIns="0" tIns="0" rIns="0" bIns="0"/>
          <a:lstStyle/>
          <a:p>
            <a:pPr algn="dist" rtl="0" eaLnBrk="0">
              <a:lnSpc>
                <a:spcPct val="82000"/>
              </a:lnSpc>
            </a:pPr>
            <a:r>
              <a:rPr lang="en-US" sz="14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5. </a:t>
            </a:r>
            <a:r>
              <a:rPr lang="en-US"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Thông </a:t>
            </a:r>
            <a:r>
              <a:rPr lang="en-US" sz="1200" b="1"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số</a:t>
            </a:r>
            <a:r>
              <a:rPr lang="en-US"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b="1"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kỹ</a:t>
            </a:r>
            <a:r>
              <a:rPr lang="en-US"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b="1"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thuật</a:t>
            </a:r>
            <a:r>
              <a:rPr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a:t>
            </a:r>
            <a:r>
              <a:rPr lang="en-US"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a:t>
            </a:r>
            <a:endParaRPr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algn="dist" rtl="0" eaLnBrk="0">
              <a:lnSpc>
                <a:spcPct val="82000"/>
              </a:lnSpc>
            </a:pPr>
            <a:r>
              <a:rPr lang="en-US"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6. </a:t>
            </a:r>
            <a:r>
              <a:rPr lang="en-US" sz="1200" b="1"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Cảnh</a:t>
            </a:r>
            <a:r>
              <a:rPr lang="en-US"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b="1"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báo</a:t>
            </a:r>
            <a:r>
              <a:rPr lang="en-US"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an </a:t>
            </a:r>
            <a:r>
              <a:rPr lang="en-US" sz="1200" b="1"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toàn</a:t>
            </a:r>
            <a:r>
              <a:rPr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a:t>
            </a:r>
            <a:r>
              <a:rPr lang="en-US"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endParaRPr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algn="dist" rtl="0" eaLnBrk="0">
              <a:lnSpc>
                <a:spcPct val="82000"/>
              </a:lnSpc>
            </a:pPr>
            <a:r>
              <a:rPr lang="en-US"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7. </a:t>
            </a:r>
            <a:r>
              <a:rPr lang="en-US" sz="1200" b="1"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Dịch</a:t>
            </a:r>
            <a:r>
              <a:rPr lang="en-US"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b="1"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vụ</a:t>
            </a:r>
            <a:r>
              <a:rPr lang="en-US"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b="1"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hậu</a:t>
            </a:r>
            <a:r>
              <a:rPr lang="en-US"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b="1"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mãi</a:t>
            </a:r>
            <a:r>
              <a:rPr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a:t>
            </a:r>
            <a:r>
              <a:rPr lang="en-US"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a:t>
            </a:r>
            <a:endParaRPr sz="12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algn="dist" rtl="0" eaLnBrk="0">
              <a:lnSpc>
                <a:spcPct val="82000"/>
              </a:lnSpc>
            </a:pPr>
            <a:r>
              <a:rPr lang="en-US" sz="12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8. </a:t>
            </a:r>
            <a:r>
              <a:rPr lang="en-US" sz="11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Chính</a:t>
            </a:r>
            <a:r>
              <a:rPr lang="en-US" sz="11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sách</a:t>
            </a:r>
            <a:r>
              <a:rPr lang="en-US" sz="11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bảo</a:t>
            </a:r>
            <a:r>
              <a:rPr lang="en-US" sz="11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b="1"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hành</a:t>
            </a:r>
            <a:r>
              <a:rPr sz="11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1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100" b="1"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1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1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100" b="1"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1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1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b="1"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15</a:t>
            </a:r>
            <a:endParaRPr lang="en-US" sz="1100" b="1"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algn="dist" rtl="0" eaLnBrk="0">
              <a:lnSpc>
                <a:spcPct val="82000"/>
              </a:lnSpc>
            </a:pPr>
            <a:r>
              <a:rPr lang="en-US" sz="12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9. </a:t>
            </a:r>
            <a:r>
              <a:rPr lang="vi-VN" sz="12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Nhật ký bảo dưỡng</a:t>
            </a:r>
            <a:r>
              <a:rPr sz="12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b="1"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sz="12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b="1"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p:nvPr/>
        </p:nvSpPr>
        <p:spPr>
          <a:xfrm>
            <a:off x="454710" y="369208"/>
            <a:ext cx="7117715" cy="238125"/>
          </a:xfrm>
          <a:prstGeom prst="rect">
            <a:avLst/>
          </a:prstGeom>
        </p:spPr>
        <p:txBody>
          <a:bodyPr vert="horz" wrap="square" lIns="0" tIns="0" rIns="0" bIns="0"/>
          <a:lstStyle/>
          <a:p>
            <a:pPr algn="l" rtl="0" eaLnBrk="0">
              <a:lnSpc>
                <a:spcPct val="86000"/>
              </a:lnSpc>
            </a:pPr>
            <a:endParaRPr lang="en-US" altLang="en-US" sz="100" dirty="0"/>
          </a:p>
          <a:p>
            <a:pPr marL="12700" eaLnBrk="0">
              <a:lnSpc>
                <a:spcPct val="87000"/>
              </a:lnSpc>
              <a:tabLst>
                <a:tab pos="7104380" algn="l"/>
              </a:tabLst>
            </a:pPr>
            <a:r>
              <a:rPr lang="en-US" sz="16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Giới</a:t>
            </a:r>
            <a:r>
              <a:rPr lang="en-US" sz="16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6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thiệu</a:t>
            </a:r>
            <a:r>
              <a:rPr lang="en-US" sz="16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600" strike="sngStrike" spc="0" dirty="0">
                <a:solidFill>
                  <a:srgbClr val="231F2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1600" dirty="0"/>
          </a:p>
        </p:txBody>
      </p:sp>
      <p:pic>
        <p:nvPicPr>
          <p:cNvPr id="27" name="picture 27"/>
          <p:cNvPicPr>
            <a:picLocks noChangeAspect="1"/>
          </p:cNvPicPr>
          <p:nvPr/>
        </p:nvPicPr>
        <p:blipFill>
          <a:blip r:embed="rId8"/>
          <a:stretch>
            <a:fillRect/>
          </a:stretch>
        </p:blipFill>
        <p:spPr>
          <a:xfrm rot="21600000">
            <a:off x="4023753" y="1091901"/>
            <a:ext cx="139700" cy="3325678"/>
          </a:xfrm>
          <a:prstGeom prst="rect">
            <a:avLst/>
          </a:prstGeom>
        </p:spPr>
      </p:pic>
      <p:pic>
        <p:nvPicPr>
          <p:cNvPr id="29" name="picture 29"/>
          <p:cNvPicPr>
            <a:picLocks noChangeAspect="1"/>
          </p:cNvPicPr>
          <p:nvPr/>
        </p:nvPicPr>
        <p:blipFill>
          <a:blip r:embed="rId9"/>
          <a:stretch>
            <a:fillRect/>
          </a:stretch>
        </p:blipFill>
        <p:spPr>
          <a:xfrm rot="21600000">
            <a:off x="233045" y="4602206"/>
            <a:ext cx="7560056" cy="51308"/>
          </a:xfrm>
          <a:prstGeom prst="rect">
            <a:avLst/>
          </a:prstGeom>
        </p:spPr>
      </p:pic>
      <p:pic>
        <p:nvPicPr>
          <p:cNvPr id="30" name="picture 30"/>
          <p:cNvPicPr>
            <a:picLocks noChangeAspect="1"/>
          </p:cNvPicPr>
          <p:nvPr/>
        </p:nvPicPr>
        <p:blipFill>
          <a:blip r:embed="rId10"/>
          <a:stretch>
            <a:fillRect/>
          </a:stretch>
        </p:blipFill>
        <p:spPr>
          <a:xfrm rot="21600000">
            <a:off x="4028833" y="2422785"/>
            <a:ext cx="2771216" cy="139700"/>
          </a:xfrm>
          <a:prstGeom prst="rect">
            <a:avLst/>
          </a:prstGeom>
        </p:spPr>
      </p:pic>
      <p:sp>
        <p:nvSpPr>
          <p:cNvPr id="32" name="textbox 32"/>
          <p:cNvSpPr/>
          <p:nvPr/>
        </p:nvSpPr>
        <p:spPr>
          <a:xfrm>
            <a:off x="5960565" y="4867620"/>
            <a:ext cx="1337310" cy="215900"/>
          </a:xfrm>
          <a:prstGeom prst="rect">
            <a:avLst/>
          </a:prstGeom>
        </p:spPr>
        <p:txBody>
          <a:bodyPr vert="horz" wrap="square" lIns="0" tIns="0" rIns="0" bIns="0"/>
          <a:lstStyle/>
          <a:p>
            <a:pPr algn="l" rtl="0" eaLnBrk="0">
              <a:lnSpc>
                <a:spcPct val="154000"/>
              </a:lnSpc>
            </a:pPr>
            <a:endParaRPr lang="en-US" altLang="en-US" sz="100" dirty="0">
              <a:latin typeface="Arial" panose="020B0604020202020204" pitchFamily="34" charset="0"/>
              <a:cs typeface="Arial" panose="020B0604020202020204" pitchFamily="34" charset="0"/>
            </a:endParaRPr>
          </a:p>
          <a:p>
            <a:pPr marL="12700" algn="l" rtl="0" eaLnBrk="0">
              <a:lnSpc>
                <a:spcPct val="80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0</a:t>
            </a:r>
            <a:r>
              <a:rPr lang="en-US"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3</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33" name="path"/>
          <p:cNvSpPr/>
          <p:nvPr/>
        </p:nvSpPr>
        <p:spPr>
          <a:xfrm>
            <a:off x="7166654" y="4867620"/>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grpSp>
        <p:nvGrpSpPr>
          <p:cNvPr id="37" name="组合 36"/>
          <p:cNvGrpSpPr/>
          <p:nvPr/>
        </p:nvGrpSpPr>
        <p:grpSpPr>
          <a:xfrm>
            <a:off x="448945" y="699770"/>
            <a:ext cx="3595370" cy="3549015"/>
            <a:chOff x="707" y="1102"/>
            <a:chExt cx="5662" cy="5589"/>
          </a:xfrm>
        </p:grpSpPr>
        <p:pic>
          <p:nvPicPr>
            <p:cNvPr id="22" name="picture 22" descr="D:\产品资料\产品图片\图片\T2\T2.jpgT2"/>
            <p:cNvPicPr>
              <a:picLocks noChangeAspect="1"/>
            </p:cNvPicPr>
            <p:nvPr/>
          </p:nvPicPr>
          <p:blipFill>
            <a:blip r:embed="rId11"/>
            <a:srcRect/>
            <a:stretch>
              <a:fillRect/>
            </a:stretch>
          </p:blipFill>
          <p:spPr>
            <a:xfrm rot="21600000">
              <a:off x="1788" y="1102"/>
              <a:ext cx="3723" cy="5589"/>
            </a:xfrm>
            <a:prstGeom prst="rect">
              <a:avLst/>
            </a:prstGeom>
          </p:spPr>
        </p:pic>
        <p:sp>
          <p:nvSpPr>
            <p:cNvPr id="23" name="textbox 23"/>
            <p:cNvSpPr/>
            <p:nvPr/>
          </p:nvSpPr>
          <p:spPr>
            <a:xfrm>
              <a:off x="722" y="2703"/>
              <a:ext cx="5647" cy="990"/>
            </a:xfrm>
            <a:prstGeom prst="rect">
              <a:avLst/>
            </a:prstGeom>
          </p:spPr>
          <p:txBody>
            <a:bodyPr vert="horz" wrap="square" lIns="0" tIns="0" rIns="0" bIns="0"/>
            <a:lstStyle/>
            <a:p>
              <a:pPr algn="l" rtl="0" eaLnBrk="0">
                <a:lnSpc>
                  <a:spcPct val="84000"/>
                </a:lnSpc>
              </a:pPr>
              <a:endParaRPr lang="en-US" altLang="en-US" sz="1200" dirty="0">
                <a:latin typeface="Arial" panose="020B0604020202020204" pitchFamily="34" charset="0"/>
                <a:cs typeface="Arial" panose="020B0604020202020204" pitchFamily="34" charset="0"/>
              </a:endParaRPr>
            </a:p>
            <a:p>
              <a:pPr algn="r" rtl="0" eaLnBrk="0">
                <a:lnSpc>
                  <a:spcPct val="88000"/>
                </a:lnSpc>
              </a:pPr>
              <a:r>
                <a:rPr sz="1200" spc="-60" dirty="0">
                  <a:ln w="4356" cap="flat" cmpd="sng">
                    <a:solidFill>
                      <a:srgbClr val="231F20">
                        <a:alpha val="100000"/>
                      </a:srgbClr>
                    </a:solidFill>
                    <a:prstDash val="solid"/>
                    <a:miter lim="2"/>
                  </a:ln>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6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6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Camera </a:t>
              </a:r>
              <a:r>
                <a:rPr lang="en-US" sz="1200" spc="-6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góc</a:t>
              </a:r>
              <a:r>
                <a:rPr lang="en-US" sz="1200" spc="-6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6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rộng</a:t>
              </a:r>
              <a:endParaRPr lang="en-US" altLang="en-US" sz="1200" dirty="0">
                <a:latin typeface="Arial" panose="020B0604020202020204" pitchFamily="34" charset="0"/>
                <a:cs typeface="Arial" panose="020B0604020202020204" pitchFamily="34" charset="0"/>
              </a:endParaRPr>
            </a:p>
            <a:p>
              <a:pPr marL="12700" algn="l" rtl="0" eaLnBrk="0">
                <a:lnSpc>
                  <a:spcPct val="77000"/>
                </a:lnSpc>
                <a:spcBef>
                  <a:spcPts val="265"/>
                </a:spcBef>
              </a:pPr>
              <a:r>
                <a:rPr lang="en-US" sz="12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Màn</a:t>
              </a:r>
              <a:r>
                <a:rPr lang="en-US" sz="12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hình</a:t>
              </a:r>
              <a:r>
                <a:rPr lang="en-US" sz="12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5 inch</a:t>
              </a:r>
              <a:r>
                <a:rPr sz="1200" spc="0" dirty="0">
                  <a:ln w="5080" cap="flat" cmpd="sng">
                    <a:solidFill>
                      <a:srgbClr val="231F20">
                        <a:alpha val="100000"/>
                      </a:srgbClr>
                    </a:solidFill>
                    <a:prstDash val="solid"/>
                    <a:miter lim="2"/>
                  </a:ln>
                  <a:solidFill>
                    <a:schemeClr val="bg1">
                      <a:lumMod val="85000"/>
                      <a:alpha val="100000"/>
                    </a:schemeClr>
                  </a:solidFill>
                  <a:latin typeface="Arial" panose="020B0604020202020204" pitchFamily="34" charset="0"/>
                  <a:ea typeface="微软雅黑" panose="020B0503020204020204" charset="-122"/>
                  <a:cs typeface="Arial" panose="020B0604020202020204" pitchFamily="34" charset="0"/>
                </a:rPr>
                <a:t>—</a:t>
              </a:r>
              <a:r>
                <a:rPr lang="vi-VN" sz="1200" dirty="0">
                  <a:solidFill>
                    <a:schemeClr val="bg1">
                      <a:lumMod val="85000"/>
                    </a:schemeClr>
                  </a:solidFill>
                  <a:latin typeface="Arial" panose="020B0604020202020204" pitchFamily="34" charset="0"/>
                  <a:cs typeface="Arial" panose="020B0604020202020204" pitchFamily="34" charset="0"/>
                </a:rPr>
                <a:t>                               </a:t>
              </a:r>
              <a:r>
                <a:rPr sz="1200" spc="-60" dirty="0">
                  <a:ln w="4356" cap="flat" cmpd="sng">
                    <a:solidFill>
                      <a:srgbClr val="231F20">
                        <a:alpha val="100000"/>
                      </a:srgbClr>
                    </a:solidFill>
                    <a:prstDash val="solid"/>
                    <a:miter lim="2"/>
                  </a:ln>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sz="1200" spc="-6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6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Loa</a:t>
              </a:r>
              <a:endParaRPr lang="en-US" sz="1200" dirty="0">
                <a:latin typeface="Arial" panose="020B0604020202020204" pitchFamily="34" charset="0"/>
                <a:cs typeface="Arial" panose="020B0604020202020204" pitchFamily="34" charset="0"/>
              </a:endParaRPr>
            </a:p>
          </p:txBody>
        </p:sp>
        <p:sp>
          <p:nvSpPr>
            <p:cNvPr id="25" name="textbox 25"/>
            <p:cNvSpPr/>
            <p:nvPr/>
          </p:nvSpPr>
          <p:spPr>
            <a:xfrm>
              <a:off x="707" y="5090"/>
              <a:ext cx="5381" cy="1596"/>
            </a:xfrm>
            <a:prstGeom prst="rect">
              <a:avLst/>
            </a:prstGeom>
          </p:spPr>
          <p:txBody>
            <a:bodyPr vert="horz" wrap="square" lIns="0" tIns="0" rIns="0" bIns="0"/>
            <a:lstStyle/>
            <a:p>
              <a:pPr algn="l" rtl="0" eaLnBrk="0">
                <a:lnSpc>
                  <a:spcPct val="86000"/>
                </a:lnSpc>
              </a:pPr>
              <a:endParaRPr lang="en-US" altLang="en-US" sz="100" dirty="0">
                <a:latin typeface="Arial" panose="020B0604020202020204" pitchFamily="34" charset="0"/>
                <a:cs typeface="Arial" panose="020B0604020202020204" pitchFamily="34" charset="0"/>
              </a:endParaRPr>
            </a:p>
            <a:p>
              <a:pPr marL="12700" algn="l" rtl="0" eaLnBrk="0">
                <a:lnSpc>
                  <a:spcPct val="88000"/>
                </a:lnSpc>
              </a:pPr>
              <a:endPar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2700" algn="l" rtl="0" eaLnBrk="0">
                <a:lnSpc>
                  <a:spcPct val="88000"/>
                </a:lnSpc>
              </a:pPr>
              <a:r>
                <a:rPr lang="vi-VN"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Phía trước</a:t>
              </a:r>
              <a:r>
                <a:rPr lang="en-US" sz="1200" spc="-50" dirty="0">
                  <a:ln w="4356" cap="flat" cmpd="sng">
                    <a:solidFill>
                      <a:srgbClr val="231F20">
                        <a:alpha val="100000"/>
                      </a:srgbClr>
                    </a:solidFill>
                    <a:prstDash val="solid"/>
                    <a:miter lim="2"/>
                  </a:ln>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en-US" sz="1200" spc="-20" dirty="0">
                  <a:ln w="4356" cap="flat" cmpd="sng">
                    <a:solidFill>
                      <a:srgbClr val="231F20">
                        <a:alpha val="100000"/>
                      </a:srgbClr>
                    </a:solidFill>
                    <a:prstDash val="solid"/>
                    <a:miter lim="2"/>
                  </a:ln>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en-US" sz="1200" dirty="0">
                  <a:ln w="4356" cap="flat" cmpd="sng">
                    <a:solidFill>
                      <a:srgbClr val="231F20">
                        <a:alpha val="100000"/>
                      </a:srgbClr>
                    </a:solidFill>
                    <a:prstDash val="solid"/>
                    <a:miter lim="2"/>
                  </a:ln>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r>
                <a:rPr lang="vi-VN" sz="1200" dirty="0">
                  <a:ln w="4356" cap="flat" cmpd="sng">
                    <a:solidFill>
                      <a:srgbClr val="231F20">
                        <a:alpha val="100000"/>
                      </a:srgbClr>
                    </a:solidFill>
                    <a:prstDash val="solid"/>
                    <a:miter lim="2"/>
                  </a:ln>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endPar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2700" algn="l" rtl="0" eaLnBrk="0">
                <a:lnSpc>
                  <a:spcPct val="88000"/>
                </a:lnSpc>
              </a:pPr>
              <a:r>
                <a:rPr lang="en-US" sz="1200" spc="-5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Cảm</a:t>
              </a:r>
              <a:r>
                <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5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biến</a:t>
              </a:r>
              <a:r>
                <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5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chống</a:t>
              </a:r>
              <a:r>
                <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5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va</a:t>
              </a:r>
              <a:r>
                <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5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chạm</a:t>
              </a:r>
              <a:endPar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12700" algn="l" rtl="0" eaLnBrk="0">
                <a:lnSpc>
                  <a:spcPct val="88000"/>
                </a:lnSpc>
              </a:pPr>
              <a:r>
                <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vi-VN"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50" dirty="0">
                  <a:ln w="4356" cap="flat" cmpd="sng">
                    <a:solidFill>
                      <a:srgbClr val="231F20">
                        <a:alpha val="100000"/>
                      </a:srgbClr>
                    </a:solidFill>
                    <a:prstDash val="solid"/>
                    <a:miter lim="2"/>
                  </a:ln>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Di </a:t>
              </a:r>
              <a:r>
                <a:rPr lang="en-US" sz="1200" spc="-5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chuyển</a:t>
              </a:r>
              <a:r>
                <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vi-VN"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bánh </a:t>
              </a:r>
              <a:r>
                <a:rPr lang="en-US" sz="1200" spc="-5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xích</a:t>
              </a:r>
              <a:endParaRPr lang="en-US" sz="1200" spc="-5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sp>
          <p:nvSpPr>
            <p:cNvPr id="34" name="textbox 34"/>
            <p:cNvSpPr/>
            <p:nvPr/>
          </p:nvSpPr>
          <p:spPr>
            <a:xfrm>
              <a:off x="1035" y="4525"/>
              <a:ext cx="2318" cy="293"/>
            </a:xfrm>
            <a:prstGeom prst="rect">
              <a:avLst/>
            </a:prstGeom>
          </p:spPr>
          <p:txBody>
            <a:bodyPr vert="horz" wrap="square" lIns="0" tIns="0" rIns="0" bIns="0"/>
            <a:lstStyle/>
            <a:p>
              <a:pPr algn="l" rtl="0" eaLnBrk="0">
                <a:lnSpc>
                  <a:spcPct val="78000"/>
                </a:lnSpc>
              </a:pPr>
              <a:endParaRPr lang="en-US" altLang="en-US" sz="100" dirty="0">
                <a:latin typeface="Arial" panose="020B0604020202020204" pitchFamily="34" charset="0"/>
                <a:cs typeface="Arial" panose="020B0604020202020204" pitchFamily="34" charset="0"/>
              </a:endParaRPr>
            </a:p>
            <a:p>
              <a:pPr marL="12700" algn="l" rtl="0" eaLnBrk="0">
                <a:lnSpc>
                  <a:spcPct val="88000"/>
                </a:lnSpc>
              </a:pPr>
              <a:r>
                <a:rPr lang="en-US" sz="1200" spc="-6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Công </a:t>
              </a:r>
              <a:r>
                <a:rPr lang="en-US" sz="1200" spc="-6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tắc</a:t>
              </a:r>
              <a:r>
                <a:rPr sz="1200" spc="-6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200" spc="-60" dirty="0">
                  <a:ln w="4356" cap="flat" cmpd="sng">
                    <a:solidFill>
                      <a:srgbClr val="231F20">
                        <a:alpha val="100000"/>
                      </a:srgbClr>
                    </a:solidFill>
                    <a:prstDash val="solid"/>
                    <a:miter lim="2"/>
                  </a:ln>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200" spc="-60" dirty="0">
                  <a:ln w="4356" cap="flat" cmpd="sng">
                    <a:solidFill>
                      <a:srgbClr val="231F20">
                        <a:alpha val="100000"/>
                      </a:srgbClr>
                    </a:solidFill>
                    <a:prstDash val="solid"/>
                    <a:miter lim="2"/>
                  </a:ln>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p:txBody>
        </p:sp>
      </p:grpSp>
      <p:cxnSp>
        <p:nvCxnSpPr>
          <p:cNvPr id="3" name="直接连接符 2"/>
          <p:cNvCxnSpPr>
            <a:stCxn id="2" idx="1"/>
            <a:endCxn id="2" idx="1"/>
          </p:cNvCxnSpPr>
          <p:nvPr/>
        </p:nvCxnSpPr>
        <p:spPr>
          <a:xfrm>
            <a:off x="5095875" y="231330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5088890" y="2181225"/>
            <a:ext cx="598170" cy="98425"/>
          </a:xfrm>
          <a:custGeom>
            <a:avLst/>
            <a:gdLst>
              <a:gd name="connisteX0" fmla="*/ 0 w 514985"/>
              <a:gd name="connsiteY0" fmla="*/ 98425 h 98425"/>
              <a:gd name="connisteX1" fmla="*/ 514985 w 514985"/>
              <a:gd name="connsiteY1" fmla="*/ 98425 h 98425"/>
              <a:gd name="connisteX2" fmla="*/ 514985 w 514985"/>
              <a:gd name="connsiteY2" fmla="*/ 0 h 98425"/>
            </a:gdLst>
            <a:ahLst/>
            <a:cxnLst>
              <a:cxn ang="0">
                <a:pos x="connisteX0" y="connsiteY0"/>
              </a:cxn>
              <a:cxn ang="0">
                <a:pos x="connisteX1" y="connsiteY1"/>
              </a:cxn>
              <a:cxn ang="0">
                <a:pos x="connisteX2" y="connsiteY2"/>
              </a:cxn>
            </a:cxnLst>
            <a:rect l="l" t="t" r="r" b="b"/>
            <a:pathLst>
              <a:path w="514985" h="98425">
                <a:moveTo>
                  <a:pt x="0" y="98425"/>
                </a:moveTo>
                <a:lnTo>
                  <a:pt x="514985" y="98425"/>
                </a:lnTo>
                <a:lnTo>
                  <a:pt x="514985" y="0"/>
                </a:lnTo>
              </a:path>
            </a:pathLst>
          </a:custGeom>
          <a:no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202430" y="863600"/>
            <a:ext cx="2435225" cy="1454150"/>
            <a:chOff x="6618" y="1360"/>
            <a:chExt cx="3835" cy="2290"/>
          </a:xfrm>
        </p:grpSpPr>
        <p:pic>
          <p:nvPicPr>
            <p:cNvPr id="21" name="picture 21" descr="D:\产品资料\产品图片\图片\T2\T2\1.png1"/>
            <p:cNvPicPr>
              <a:picLocks noChangeAspect="1"/>
            </p:cNvPicPr>
            <p:nvPr/>
          </p:nvPicPr>
          <p:blipFill>
            <a:blip r:embed="rId12"/>
            <a:srcRect l="19214" t="23225" r="17237" b="18712"/>
            <a:stretch>
              <a:fillRect/>
            </a:stretch>
          </p:blipFill>
          <p:spPr>
            <a:xfrm rot="21600000">
              <a:off x="7946" y="1360"/>
              <a:ext cx="2507" cy="2290"/>
            </a:xfrm>
            <a:prstGeom prst="rect">
              <a:avLst/>
            </a:prstGeom>
          </p:spPr>
        </p:pic>
        <p:sp>
          <p:nvSpPr>
            <p:cNvPr id="26" name="textbox 26"/>
            <p:cNvSpPr/>
            <p:nvPr/>
          </p:nvSpPr>
          <p:spPr>
            <a:xfrm>
              <a:off x="6806" y="1865"/>
              <a:ext cx="1828" cy="662"/>
            </a:xfrm>
            <a:prstGeom prst="rect">
              <a:avLst/>
            </a:prstGeom>
          </p:spPr>
          <p:txBody>
            <a:bodyPr vert="horz" wrap="square" lIns="0" tIns="0" rIns="0" bIns="0"/>
            <a:lstStyle/>
            <a:p>
              <a:pPr algn="l" rtl="0" eaLnBrk="0">
                <a:lnSpc>
                  <a:spcPct val="83000"/>
                </a:lnSpc>
              </a:pPr>
              <a:endParaRPr lang="en-US" altLang="en-US" sz="100" dirty="0">
                <a:latin typeface="Arial" panose="020B0604020202020204" pitchFamily="34" charset="0"/>
                <a:cs typeface="Arial" panose="020B0604020202020204" pitchFamily="34" charset="0"/>
              </a:endParaRPr>
            </a:p>
            <a:p>
              <a:pPr marL="12700" algn="l" rtl="0" eaLnBrk="0">
                <a:lnSpc>
                  <a:spcPct val="87000"/>
                </a:lnSpc>
              </a:pPr>
              <a:r>
                <a:rPr lang="vi-VN" sz="1200" spc="-6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Nút âm lượng</a:t>
              </a:r>
              <a:r>
                <a:rPr sz="1200" spc="-60" dirty="0">
                  <a:ln w="4356" cap="flat" cmpd="sng">
                    <a:solidFill>
                      <a:srgbClr val="231F20">
                        <a:alpha val="100000"/>
                      </a:srgbClr>
                    </a:solidFill>
                    <a:prstDash val="solid"/>
                    <a:miter lim="2"/>
                  </a:ln>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altLang="en-US" sz="1200" dirty="0">
                <a:latin typeface="Arial" panose="020B0604020202020204" pitchFamily="34" charset="0"/>
                <a:cs typeface="Arial" panose="020B0604020202020204" pitchFamily="34" charset="0"/>
              </a:endParaRPr>
            </a:p>
            <a:p>
              <a:pPr algn="l" rtl="0" eaLnBrk="0">
                <a:lnSpc>
                  <a:spcPct val="150000"/>
                </a:lnSpc>
              </a:pPr>
              <a:endParaRPr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algn="l" rtl="0" eaLnBrk="0">
                <a:lnSpc>
                  <a:spcPct val="9000"/>
                </a:lnSpc>
              </a:pPr>
              <a:endParaRPr lang="en-US" altLang="en-US" sz="100" dirty="0">
                <a:latin typeface="Arial" panose="020B0604020202020204" pitchFamily="34" charset="0"/>
                <a:cs typeface="Arial" panose="020B0604020202020204" pitchFamily="34" charset="0"/>
              </a:endParaRPr>
            </a:p>
            <a:p>
              <a:pPr marL="41910" algn="l" rtl="0" eaLnBrk="0">
                <a:lnSpc>
                  <a:spcPts val="1390"/>
                </a:lnSpc>
              </a:pPr>
              <a:endParaRPr lang="zh-C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41910" algn="l" rtl="0" eaLnBrk="0">
                <a:lnSpc>
                  <a:spcPts val="1390"/>
                </a:lnSpc>
              </a:pPr>
              <a:endParaRPr lang="en-US" altLang="en-US" sz="1105" dirty="0">
                <a:latin typeface="Arial" panose="020B0604020202020204" pitchFamily="34" charset="0"/>
                <a:cs typeface="Arial" panose="020B0604020202020204" pitchFamily="34" charset="0"/>
              </a:endParaRPr>
            </a:p>
          </p:txBody>
        </p:sp>
        <p:sp>
          <p:nvSpPr>
            <p:cNvPr id="8" name="文本框 7"/>
            <p:cNvSpPr txBox="1"/>
            <p:nvPr/>
          </p:nvSpPr>
          <p:spPr>
            <a:xfrm>
              <a:off x="6691" y="3100"/>
              <a:ext cx="1609" cy="436"/>
            </a:xfrm>
            <a:prstGeom prst="rect">
              <a:avLst/>
            </a:prstGeom>
            <a:noFill/>
          </p:spPr>
          <p:txBody>
            <a:bodyPr wrap="square" rtlCol="0">
              <a:spAutoFit/>
            </a:bodyPr>
            <a:lstStyle/>
            <a:p>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Cổng</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sạc</a:t>
              </a:r>
              <a:endPar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9" name="文本框 8"/>
            <p:cNvSpPr txBox="1"/>
            <p:nvPr/>
          </p:nvSpPr>
          <p:spPr>
            <a:xfrm>
              <a:off x="6618" y="2114"/>
              <a:ext cx="2287" cy="994"/>
            </a:xfrm>
            <a:prstGeom prst="rect">
              <a:avLst/>
            </a:prstGeom>
            <a:noFill/>
          </p:spPr>
          <p:txBody>
            <a:bodyPr wrap="square" rtlCol="0">
              <a:spAutoFit/>
            </a:bodyPr>
            <a:lstStyle/>
            <a:p>
              <a:pPr marL="41910" algn="l" eaLnBrk="0">
                <a:lnSpc>
                  <a:spcPts val="1390"/>
                </a:lnSpc>
                <a:buClrTx/>
                <a:buSzTx/>
                <a:buFontTx/>
              </a:pPr>
              <a:r>
                <a:rPr lang="vi-VN" altLang="zh-C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C</a:t>
              </a:r>
              <a:r>
                <a:rPr lang="en-US" altLang="zh-C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am </a:t>
              </a:r>
              <a:r>
                <a:rPr lang="en-US" altLang="zh-CN"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biến</a:t>
              </a:r>
              <a:r>
                <a:rPr lang="en-US" altLang="zh-C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altLang="zh-CN"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phòng</a:t>
              </a:r>
              <a:r>
                <a:rPr lang="en-US" altLang="zh-C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altLang="zh-CN"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ngừa</a:t>
              </a:r>
              <a:r>
                <a:rPr lang="en-US" altLang="zh-C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altLang="zh-CN"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va</a:t>
              </a:r>
              <a:r>
                <a:rPr lang="en-US" altLang="zh-C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altLang="zh-CN"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chạm</a:t>
              </a:r>
              <a:r>
                <a:rPr lang="en-US" altLang="zh-C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altLang="zh-CN"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phía</a:t>
              </a:r>
              <a:r>
                <a:rPr lang="en-US" altLang="zh-C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altLang="zh-CN"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sau</a:t>
              </a:r>
              <a:endParaRPr lang="en-US" altLang="zh-C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p:txBody>
        </p:sp>
      </p:grpSp>
      <p:cxnSp>
        <p:nvCxnSpPr>
          <p:cNvPr id="10" name="肘形连接符 9"/>
          <p:cNvCxnSpPr/>
          <p:nvPr/>
        </p:nvCxnSpPr>
        <p:spPr>
          <a:xfrm rot="10800000">
            <a:off x="5092065" y="1782445"/>
            <a:ext cx="513080" cy="255905"/>
          </a:xfrm>
          <a:prstGeom prst="bentConnector3">
            <a:avLst>
              <a:gd name="adj1" fmla="val 49876"/>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textbox 31"/>
          <p:cNvSpPr/>
          <p:nvPr/>
        </p:nvSpPr>
        <p:spPr>
          <a:xfrm>
            <a:off x="463550" y="893445"/>
            <a:ext cx="3560445" cy="211455"/>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87000"/>
              </a:lnSpc>
            </a:pPr>
            <a:r>
              <a:rPr lang="en-US" sz="14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1. NGOẠI HÌNH &amp; BỘ PHẬN SẢN PHẨM</a:t>
            </a:r>
            <a:endParaRPr lang="en-US" altLang="en-US" sz="1400" dirty="0"/>
          </a:p>
        </p:txBody>
      </p:sp>
      <p:cxnSp>
        <p:nvCxnSpPr>
          <p:cNvPr id="2" name="直接连接符 1"/>
          <p:cNvCxnSpPr/>
          <p:nvPr/>
        </p:nvCxnSpPr>
        <p:spPr>
          <a:xfrm flipH="1" flipV="1">
            <a:off x="5074095" y="2085340"/>
            <a:ext cx="612775" cy="8255"/>
          </a:xfrm>
          <a:prstGeom prst="line">
            <a:avLst/>
          </a:prstGeom>
          <a:ln w="28575"/>
        </p:spPr>
        <p:style>
          <a:lnRef idx="1">
            <a:schemeClr val="dk1"/>
          </a:lnRef>
          <a:fillRef idx="0">
            <a:schemeClr val="dk1"/>
          </a:fillRef>
          <a:effectRef idx="0">
            <a:schemeClr val="dk1"/>
          </a:effectRef>
          <a:fontRef idx="minor">
            <a:schemeClr val="tx1"/>
          </a:fontRef>
        </p:style>
      </p:cxnSp>
      <p:sp>
        <p:nvSpPr>
          <p:cNvPr id="65" name="textbox 65"/>
          <p:cNvSpPr/>
          <p:nvPr>
            <p:custDataLst>
              <p:tags r:id="rId1"/>
            </p:custDataLst>
          </p:nvPr>
        </p:nvSpPr>
        <p:spPr>
          <a:xfrm>
            <a:off x="4218305" y="2615565"/>
            <a:ext cx="2843530" cy="2164080"/>
          </a:xfrm>
          <a:prstGeom prst="rect">
            <a:avLst/>
          </a:prstGeom>
        </p:spPr>
        <p:txBody>
          <a:bodyPr vert="horz" wrap="square" lIns="0" tIns="0" rIns="0" bIns="0"/>
          <a:lstStyle/>
          <a:p>
            <a:pPr algn="l" rtl="0" eaLnBrk="0">
              <a:lnSpc>
                <a:spcPct val="79000"/>
              </a:lnSpc>
            </a:pPr>
            <a:r>
              <a:rPr lang="vi-VN"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Hệ thống chống</a:t>
            </a:r>
            <a:endPar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algn="l" rtl="0" eaLnBrk="0">
              <a:lnSpc>
                <a:spcPct val="110000"/>
              </a:lnSpc>
            </a:pPr>
            <a:r>
              <a:rPr lang="en-US" sz="1200" spc="8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hỏng</a:t>
            </a:r>
            <a:r>
              <a:rPr lang="en-US" sz="1200"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8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trước</a:t>
            </a:r>
            <a:endParaRPr lang="en-US" sz="1200"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algn="l" rtl="0" eaLnBrk="0">
              <a:lnSpc>
                <a:spcPct val="110000"/>
              </a:lnSpc>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Pin</a:t>
            </a:r>
          </a:p>
          <a:p>
            <a:pPr algn="l" rtl="0" eaLnBrk="0">
              <a:lnSpc>
                <a:spcPct val="105000"/>
              </a:lnSpc>
            </a:pPr>
            <a:endParaRPr lang="en-US" sz="1200" spc="6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algn="l" rtl="0" eaLnBrk="0">
              <a:lnSpc>
                <a:spcPct val="110000"/>
              </a:lnSpc>
              <a:buClrTx/>
              <a:buSzTx/>
              <a:buFontTx/>
            </a:pP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Cảm</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biến</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chống</a:t>
            </a:r>
            <a:endPar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algn="l" rtl="0" eaLnBrk="0">
              <a:lnSpc>
                <a:spcPct val="110000"/>
              </a:lnSpc>
              <a:buClrTx/>
              <a:buSzTx/>
              <a:buFontTx/>
            </a:pP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rơi</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lưng</a:t>
            </a:r>
            <a:endParaRPr lang="en-US" altLang="en-US" sz="1200" dirty="0">
              <a:latin typeface="Arial" panose="020B0604020202020204" pitchFamily="34" charset="0"/>
              <a:cs typeface="Arial" panose="020B0604020202020204" pitchFamily="34" charset="0"/>
            </a:endParaRPr>
          </a:p>
          <a:p>
            <a:pPr algn="l" rtl="0" eaLnBrk="0">
              <a:lnSpc>
                <a:spcPct val="110000"/>
              </a:lnSpc>
              <a:buClrTx/>
              <a:buSzTx/>
              <a:buNone/>
            </a:pP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p>
          <a:p>
            <a:pPr algn="l" rtl="0" eaLnBrk="0">
              <a:lnSpc>
                <a:spcPct val="110000"/>
              </a:lnSpc>
              <a:buClrTx/>
              <a:buSzTx/>
              <a:buNone/>
            </a:pP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Công</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tắc</a:t>
            </a:r>
            <a:r>
              <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chính</a:t>
            </a:r>
            <a:endParaRPr lang="en-US" sz="12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algn="l" rtl="0" eaLnBrk="0">
              <a:lnSpc>
                <a:spcPct val="140000"/>
              </a:lnSpc>
            </a:pPr>
            <a:endParaRPr lang="en-US" altLang="en-US" sz="1200" dirty="0">
              <a:latin typeface="Arial" panose="020B0604020202020204" pitchFamily="34" charset="0"/>
              <a:cs typeface="Arial" panose="020B0604020202020204" pitchFamily="34" charset="0"/>
            </a:endParaRPr>
          </a:p>
          <a:p>
            <a:pPr marL="38735" algn="l" rtl="0" eaLnBrk="0">
              <a:lnSpc>
                <a:spcPct val="99000"/>
              </a:lnSpc>
              <a:spcBef>
                <a:spcPts val="0"/>
              </a:spcBef>
            </a:pPr>
            <a:endParaRPr lang="en-US" sz="1200" dirty="0">
              <a:latin typeface="Arial" panose="020B0604020202020204" pitchFamily="34" charset="0"/>
              <a:cs typeface="Arial" panose="020B0604020202020204" pitchFamily="34" charset="0"/>
            </a:endParaRPr>
          </a:p>
        </p:txBody>
      </p:sp>
      <p:pic>
        <p:nvPicPr>
          <p:cNvPr id="66" name="picture 66"/>
          <p:cNvPicPr>
            <a:picLocks noChangeAspect="1"/>
          </p:cNvPicPr>
          <p:nvPr>
            <p:custDataLst>
              <p:tags r:id="rId2"/>
            </p:custDataLst>
          </p:nvPr>
        </p:nvPicPr>
        <p:blipFill>
          <a:blip r:embed="rId13"/>
          <a:stretch>
            <a:fillRect/>
          </a:stretch>
        </p:blipFill>
        <p:spPr>
          <a:xfrm rot="21600000">
            <a:off x="5387340" y="2595372"/>
            <a:ext cx="1967483" cy="1787651"/>
          </a:xfrm>
          <a:prstGeom prst="rect">
            <a:avLst/>
          </a:prstGeom>
        </p:spPr>
      </p:pic>
      <p:pic>
        <p:nvPicPr>
          <p:cNvPr id="4" name="picture 69"/>
          <p:cNvPicPr>
            <a:picLocks noChangeAspect="1"/>
          </p:cNvPicPr>
          <p:nvPr>
            <p:custDataLst>
              <p:tags r:id="rId3"/>
            </p:custDataLst>
          </p:nvPr>
        </p:nvPicPr>
        <p:blipFill>
          <a:blip r:embed="rId14"/>
          <a:stretch>
            <a:fillRect/>
          </a:stretch>
        </p:blipFill>
        <p:spPr>
          <a:xfrm rot="21600000">
            <a:off x="4883150" y="3846829"/>
            <a:ext cx="1620519" cy="398779"/>
          </a:xfrm>
          <a:prstGeom prst="rect">
            <a:avLst/>
          </a:prstGeom>
        </p:spPr>
      </p:pic>
      <p:pic>
        <p:nvPicPr>
          <p:cNvPr id="5" name="picture 74"/>
          <p:cNvPicPr>
            <a:picLocks noChangeAspect="1"/>
          </p:cNvPicPr>
          <p:nvPr>
            <p:custDataLst>
              <p:tags r:id="rId4"/>
            </p:custDataLst>
          </p:nvPr>
        </p:nvPicPr>
        <p:blipFill>
          <a:blip r:embed="rId15"/>
          <a:stretch>
            <a:fillRect/>
          </a:stretch>
        </p:blipFill>
        <p:spPr>
          <a:xfrm rot="21600000">
            <a:off x="5489575" y="2695575"/>
            <a:ext cx="870585" cy="297180"/>
          </a:xfrm>
          <a:prstGeom prst="rect">
            <a:avLst/>
          </a:prstGeom>
        </p:spPr>
      </p:pic>
      <p:pic>
        <p:nvPicPr>
          <p:cNvPr id="6" name="picture 78"/>
          <p:cNvPicPr>
            <a:picLocks noChangeAspect="1"/>
          </p:cNvPicPr>
          <p:nvPr>
            <p:custDataLst>
              <p:tags r:id="rId5"/>
            </p:custDataLst>
          </p:nvPr>
        </p:nvPicPr>
        <p:blipFill>
          <a:blip r:embed="rId16"/>
          <a:stretch>
            <a:fillRect/>
          </a:stretch>
        </p:blipFill>
        <p:spPr>
          <a:xfrm rot="21600000">
            <a:off x="4825987" y="3243922"/>
            <a:ext cx="1595119" cy="19049"/>
          </a:xfrm>
          <a:prstGeom prst="rect">
            <a:avLst/>
          </a:prstGeom>
        </p:spPr>
      </p:pic>
      <p:sp>
        <p:nvSpPr>
          <p:cNvPr id="20" name="rect"/>
          <p:cNvSpPr/>
          <p:nvPr>
            <p:custDataLst>
              <p:tags r:id="rId6"/>
            </p:custDataLst>
          </p:nvPr>
        </p:nvSpPr>
        <p:spPr>
          <a:xfrm>
            <a:off x="5377814" y="3731895"/>
            <a:ext cx="822960" cy="19050"/>
          </a:xfrm>
          <a:prstGeom prst="rect">
            <a:avLst/>
          </a:prstGeom>
          <a:solidFill>
            <a:srgbClr val="000000">
              <a:alpha val="100000"/>
            </a:srgbClr>
          </a:solidFill>
          <a:ln cap="flat">
            <a:noFill/>
            <a:prstDash val="solid"/>
            <a:miter lim="0"/>
          </a:ln>
        </p:spPr>
        <p:txBody>
          <a:bodyPr rtlCol="0"/>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7"/>
          <p:cNvSpPr/>
          <p:nvPr/>
        </p:nvSpPr>
        <p:spPr>
          <a:xfrm>
            <a:off x="445135" y="351155"/>
            <a:ext cx="7113905" cy="295275"/>
          </a:xfrm>
          <a:prstGeom prst="rect">
            <a:avLst/>
          </a:prstGeom>
        </p:spPr>
        <p:txBody>
          <a:bodyPr vert="horz" wrap="square" lIns="0" tIns="0" rIns="0" bIns="0"/>
          <a:lstStyle/>
          <a:p>
            <a:pPr algn="l" rtl="0" eaLnBrk="0">
              <a:lnSpc>
                <a:spcPct val="86000"/>
              </a:lnSpc>
            </a:pPr>
            <a:endParaRPr lang="en-US" altLang="en-US" sz="100" dirty="0">
              <a:latin typeface="Arial" panose="020B0604020202020204" pitchFamily="34" charset="0"/>
              <a:cs typeface="Arial" panose="020B0604020202020204" pitchFamily="34" charset="0"/>
            </a:endParaRPr>
          </a:p>
          <a:p>
            <a:pPr marL="22225" eaLnBrk="0">
              <a:lnSpc>
                <a:spcPct val="87000"/>
              </a:lnSpc>
              <a:tabLst>
                <a:tab pos="7099935" algn="l"/>
              </a:tabLst>
            </a:pPr>
            <a:r>
              <a:rPr lang="en-US" sz="16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Giới</a:t>
            </a:r>
            <a:r>
              <a:rPr lang="en-US" sz="16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6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thiệu</a:t>
            </a:r>
            <a:r>
              <a:rPr lang="en-US" sz="16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sz="16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a:p>
            <a:pPr algn="l" rtl="0" eaLnBrk="0">
              <a:lnSpc>
                <a:spcPct val="168000"/>
              </a:lnSpc>
            </a:pPr>
            <a:endParaRPr lang="en-US" altLang="en-US" sz="1000" dirty="0">
              <a:latin typeface="Arial" panose="020B0604020202020204" pitchFamily="34" charset="0"/>
              <a:cs typeface="Arial" panose="020B0604020202020204" pitchFamily="34" charset="0"/>
            </a:endParaRPr>
          </a:p>
          <a:p>
            <a:pPr marL="36195" algn="l" rtl="0" eaLnBrk="0">
              <a:lnSpc>
                <a:spcPct val="87000"/>
              </a:lnSpc>
              <a:spcBef>
                <a:spcPts val="420"/>
              </a:spcBef>
            </a:pPr>
            <a:endParaRPr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sp>
        <p:nvSpPr>
          <p:cNvPr id="38" name="rect"/>
          <p:cNvSpPr/>
          <p:nvPr/>
        </p:nvSpPr>
        <p:spPr>
          <a:xfrm>
            <a:off x="0" y="4604111"/>
            <a:ext cx="7560068" cy="51308"/>
          </a:xfrm>
          <a:prstGeom prst="rect">
            <a:avLst/>
          </a:prstGeom>
          <a:solidFill>
            <a:srgbClr val="3E3E3F">
              <a:alpha val="100000"/>
            </a:srgbClr>
          </a:solidFill>
          <a:ln cap="flat">
            <a:noFill/>
            <a:prstDash val="solid"/>
            <a:miter lim="0"/>
          </a:ln>
        </p:spPr>
        <p:txBody>
          <a:bodyPr rtlCol="0"/>
          <a:lstStyle/>
          <a:p>
            <a:pPr algn="ctr"/>
            <a:endParaRPr lang="zh-CN" altLang="en-US"/>
          </a:p>
        </p:txBody>
      </p:sp>
      <p:sp>
        <p:nvSpPr>
          <p:cNvPr id="39" name="textbox 39"/>
          <p:cNvSpPr/>
          <p:nvPr/>
        </p:nvSpPr>
        <p:spPr>
          <a:xfrm>
            <a:off x="5716285" y="4840821"/>
            <a:ext cx="1337310" cy="215900"/>
          </a:xfrm>
          <a:prstGeom prst="rect">
            <a:avLst/>
          </a:prstGeom>
        </p:spPr>
        <p:txBody>
          <a:bodyPr vert="horz" wrap="square" lIns="0" tIns="0" rIns="0" bIns="0"/>
          <a:lstStyle/>
          <a:p>
            <a:pPr algn="l" rtl="0" eaLnBrk="0">
              <a:lnSpc>
                <a:spcPct val="112000"/>
              </a:lnSpc>
            </a:pPr>
            <a:endParaRPr lang="en-US" altLang="en-US" sz="100" dirty="0">
              <a:latin typeface="Arial" panose="020B0604020202020204" pitchFamily="34" charset="0"/>
              <a:cs typeface="Arial" panose="020B0604020202020204" pitchFamily="34" charset="0"/>
            </a:endParaRPr>
          </a:p>
          <a:p>
            <a:pPr marL="12700" algn="l" rtl="0" eaLnBrk="0">
              <a:lnSpc>
                <a:spcPct val="83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0</a:t>
            </a:r>
            <a:r>
              <a:rPr lang="en-US"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4</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40" name="path"/>
          <p:cNvSpPr/>
          <p:nvPr/>
        </p:nvSpPr>
        <p:spPr>
          <a:xfrm>
            <a:off x="6926471" y="4853521"/>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sp>
        <p:nvSpPr>
          <p:cNvPr id="2" name="textbox 37"/>
          <p:cNvSpPr/>
          <p:nvPr>
            <p:custDataLst>
              <p:tags r:id="rId1"/>
            </p:custDataLst>
          </p:nvPr>
        </p:nvSpPr>
        <p:spPr>
          <a:xfrm>
            <a:off x="445135" y="676910"/>
            <a:ext cx="6837680" cy="4390390"/>
          </a:xfrm>
          <a:prstGeom prst="rect">
            <a:avLst/>
          </a:prstGeom>
        </p:spPr>
        <p:txBody>
          <a:bodyPr vert="horz" wrap="square" lIns="0" tIns="0" rIns="0" bIns="0"/>
          <a:lstStyle/>
          <a:p>
            <a:pPr algn="just" rtl="0" eaLnBrk="0">
              <a:lnSpc>
                <a:spcPct val="86000"/>
              </a:lnSpc>
            </a:pPr>
            <a:endParaRPr lang="en-US" altLang="en-US" sz="100" dirty="0">
              <a:latin typeface="Arial" panose="020B0604020202020204" pitchFamily="34" charset="0"/>
              <a:cs typeface="Arial" panose="020B0604020202020204" pitchFamily="34" charset="0"/>
            </a:endParaRPr>
          </a:p>
          <a:p>
            <a:pPr algn="just" rtl="0" eaLnBrk="0">
              <a:lnSpc>
                <a:spcPct val="168000"/>
              </a:lnSpc>
            </a:pPr>
            <a:r>
              <a:rPr lang="en-US" sz="14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 </a:t>
            </a:r>
            <a:r>
              <a:rPr lang="vi-VN" sz="14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HƯỚNG DẪN VẬN HÀNH</a:t>
            </a:r>
            <a:endParaRPr lang="en-US" altLang="en-US" sz="1400" dirty="0">
              <a:latin typeface="Arial" panose="020B0604020202020204" pitchFamily="34" charset="0"/>
              <a:cs typeface="Arial" panose="020B0604020202020204" pitchFamily="34" charset="0"/>
            </a:endParaRPr>
          </a:p>
          <a:p>
            <a:pPr marL="31115" algn="just" rtl="0" eaLnBrk="0">
              <a:lnSpc>
                <a:spcPct val="78000"/>
              </a:lnSpc>
              <a:spcBef>
                <a:spcPts val="1270"/>
              </a:spcBef>
            </a:pPr>
            <a:r>
              <a:rPr sz="12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 </a:t>
            </a:r>
            <a:r>
              <a:rPr lang="en-US" sz="1200" u="sng" spc="-1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Bật</a:t>
            </a:r>
            <a:r>
              <a:rPr lang="en-US" sz="1200" u="sng" spc="-1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200" u="sng" spc="-1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Tắt</a:t>
            </a:r>
            <a:r>
              <a:rPr lang="en-US" sz="1200" u="sng" spc="-1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u="sng" spc="-1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nguồn</a:t>
            </a:r>
            <a:endParaRPr lang="en-US" altLang="en-US" sz="1200" dirty="0">
              <a:latin typeface="Arial" panose="020B0604020202020204" pitchFamily="34" charset="0"/>
              <a:cs typeface="Arial" panose="020B0604020202020204" pitchFamily="34" charset="0"/>
            </a:endParaRPr>
          </a:p>
          <a:p>
            <a:pPr marL="23495" algn="just" rtl="0" eaLnBrk="0">
              <a:lnSpc>
                <a:spcPct val="88000"/>
              </a:lnSpc>
              <a:spcBef>
                <a:spcPts val="875"/>
              </a:spcBef>
            </a:pPr>
            <a:r>
              <a:rPr lang="vi-VN"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Bật nguồn: Trượt công tắc ở phía dưới robot sang vị trí BẬT và nhấn giữ công tắc tròn trên ngực trong 3 giây để bật.</a:t>
            </a:r>
            <a:r>
              <a:rPr sz="1100" dirty="0">
                <a:latin typeface="Arial" panose="020B0604020202020204" pitchFamily="34" charset="0"/>
                <a:ea typeface="微软雅黑" panose="020B0503020204020204" charset="-122"/>
                <a:cs typeface="Arial" panose="020B0604020202020204" pitchFamily="34" charset="0"/>
                <a:sym typeface="+mn-ea"/>
              </a:rPr>
              <a:t>.</a:t>
            </a:r>
          </a:p>
          <a:p>
            <a:pPr marL="20955" indent="635" algn="just" rtl="0" eaLnBrk="0">
              <a:lnSpc>
                <a:spcPct val="94000"/>
              </a:lnSpc>
              <a:spcBef>
                <a:spcPts val="160"/>
              </a:spcBef>
            </a:pPr>
            <a:r>
              <a:rPr lang="vi-VN" sz="11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Tắt nguồn: Nhấn và giữ công tắc tròn trên ngực robot trong 2 giây, màn hình robot sẽ hiển thị chữ "Tắt máy", nhấp vào chữ này để tắt máy. Khi không sử dụng robot trong thời gian dài, nên chuyển công tắc dưới cùng của robot sang vị trí "Tắt"</a:t>
            </a:r>
            <a:r>
              <a:rPr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a:t>
            </a:r>
          </a:p>
          <a:p>
            <a:pPr marL="20955" indent="635" algn="just" rtl="0" eaLnBrk="0">
              <a:lnSpc>
                <a:spcPct val="94000"/>
              </a:lnSpc>
              <a:spcBef>
                <a:spcPts val="160"/>
              </a:spcBef>
            </a:pPr>
            <a:endParaRPr sz="1100" spc="-3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marL="20955" indent="635" algn="just" rtl="0" eaLnBrk="0">
              <a:lnSpc>
                <a:spcPct val="94000"/>
              </a:lnSpc>
              <a:spcBef>
                <a:spcPts val="160"/>
              </a:spcBef>
            </a:pPr>
            <a:r>
              <a:rPr sz="1800" spc="-30" baseline="3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2.</a:t>
            </a:r>
            <a:r>
              <a:rPr sz="1100"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u="sng"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Kết</a:t>
            </a:r>
            <a:r>
              <a:rPr lang="en-US" sz="12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u="sng"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nối</a:t>
            </a:r>
            <a:r>
              <a:rPr lang="en-US" sz="12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Internet (</a:t>
            </a:r>
            <a:r>
              <a:rPr lang="en-US" sz="1200" u="sng"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chỉ</a:t>
            </a:r>
            <a:r>
              <a:rPr lang="en-US" sz="12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u="sng"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hỗ</a:t>
            </a:r>
            <a:r>
              <a:rPr lang="en-US" sz="12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u="sng"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trợ</a:t>
            </a:r>
            <a:r>
              <a:rPr lang="en-US" sz="12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Wi-Fi)</a:t>
            </a:r>
            <a:endParaRPr lang="en-US" altLang="en-US" sz="1200" dirty="0">
              <a:latin typeface="Arial" panose="020B0604020202020204" pitchFamily="34" charset="0"/>
              <a:cs typeface="Arial" panose="020B0604020202020204" pitchFamily="34" charset="0"/>
            </a:endParaRPr>
          </a:p>
          <a:p>
            <a:pPr marL="21590" indent="-3810" algn="just" rtl="0" eaLnBrk="0">
              <a:lnSpc>
                <a:spcPct val="103000"/>
              </a:lnSpc>
              <a:spcBef>
                <a:spcPts val="485"/>
              </a:spcBef>
            </a:pPr>
            <a:r>
              <a:rPr lang="vi-V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Sau khi robot được bật thành công lần đầu tiên, hãy nhấp vào các phần khác trên màn hình robot ngoại trừ mắt và miệng, sau đó nhấp vào chữ Wi-Fi ở góc trên bên phải màn hình để vào danh sách mạng, chọn đúng mạng không dây và hoàn tất kết nối. Sau khi kết nối Internet, robot có thể có những trải nghiệm thú vị hơn</a:t>
            </a:r>
            <a:r>
              <a:rPr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5875" algn="just" rtl="0" eaLnBrk="0">
              <a:lnSpc>
                <a:spcPct val="87000"/>
              </a:lnSpc>
              <a:spcBef>
                <a:spcPts val="365"/>
              </a:spcBef>
            </a:pPr>
            <a:r>
              <a:rPr sz="12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 </a:t>
            </a:r>
            <a:r>
              <a:rPr lang="vi-VN" sz="12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Tương tác giọng nói</a:t>
            </a:r>
            <a:endParaRPr lang="en-US" altLang="en-US" sz="1200" dirty="0">
              <a:latin typeface="Arial" panose="020B0604020202020204" pitchFamily="34" charset="0"/>
              <a:cs typeface="Arial" panose="020B0604020202020204" pitchFamily="34" charset="0"/>
            </a:endParaRPr>
          </a:p>
          <a:p>
            <a:pPr marL="15240" algn="just" rtl="0" eaLnBrk="0">
              <a:lnSpc>
                <a:spcPts val="1375"/>
              </a:lnSpc>
              <a:spcBef>
                <a:spcPts val="890"/>
              </a:spcBef>
            </a:pP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Sau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khi</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kết</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nối</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Internet, robot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mặc</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định</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vào</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giao</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diện</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trò</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chuyện</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bạn</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có</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thể</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nói</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trực</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tiếp</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mà</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không</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cần</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từ</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khóa</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đánh</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thức</a:t>
            </a:r>
            <a:r>
              <a:rPr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15240" algn="just" rtl="0" eaLnBrk="0">
              <a:lnSpc>
                <a:spcPts val="1375"/>
              </a:lnSpc>
              <a:spcBef>
                <a:spcPts val="890"/>
              </a:spcBef>
            </a:pPr>
            <a:r>
              <a:rPr sz="1200"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4. </a:t>
            </a:r>
            <a:r>
              <a:rPr lang="en-US" sz="1200" u="sng"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Chế</a:t>
            </a:r>
            <a:r>
              <a:rPr lang="en-US" sz="12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u="sng"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độ</a:t>
            </a:r>
            <a:r>
              <a:rPr lang="en-US" sz="1200" u="sng" spc="-3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u="sng" spc="-3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nghỉ</a:t>
            </a:r>
            <a:endParaRPr lang="en-US" altLang="en-US" sz="1200" dirty="0">
              <a:latin typeface="Arial" panose="020B0604020202020204" pitchFamily="34" charset="0"/>
              <a:cs typeface="Arial" panose="020B0604020202020204" pitchFamily="34" charset="0"/>
            </a:endParaRPr>
          </a:p>
          <a:p>
            <a:pPr algn="just" rtl="0" eaLnBrk="0">
              <a:lnSpc>
                <a:spcPct val="106000"/>
              </a:lnSpc>
            </a:pPr>
            <a:endParaRPr lang="en-US" altLang="en-US" sz="800" dirty="0">
              <a:latin typeface="Arial" panose="020B0604020202020204" pitchFamily="34" charset="0"/>
              <a:cs typeface="Arial" panose="020B0604020202020204" pitchFamily="34" charset="0"/>
            </a:endParaRPr>
          </a:p>
          <a:p>
            <a:pPr marL="18415" algn="just" rtl="0" eaLnBrk="0">
              <a:lnSpc>
                <a:spcPct val="88000"/>
              </a:lnSpc>
              <a:spcBef>
                <a:spcPts val="5"/>
              </a:spcBef>
            </a:pP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Nhấn</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nhanh</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nút</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tròn</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trên</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ngực</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để</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chuyển</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vào</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thoát</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chế</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độ</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nghỉ</a:t>
            </a:r>
            <a:r>
              <a:rPr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1"/>
          <p:cNvSpPr/>
          <p:nvPr/>
        </p:nvSpPr>
        <p:spPr>
          <a:xfrm>
            <a:off x="448945" y="355600"/>
            <a:ext cx="7123430" cy="285115"/>
          </a:xfrm>
          <a:prstGeom prst="rect">
            <a:avLst/>
          </a:prstGeom>
        </p:spPr>
        <p:txBody>
          <a:bodyPr vert="horz" wrap="square" lIns="0" tIns="0" rIns="0" bIns="0"/>
          <a:lstStyle/>
          <a:p>
            <a:pPr algn="l" rtl="0" eaLnBrk="0">
              <a:lnSpc>
                <a:spcPct val="86000"/>
              </a:lnSpc>
            </a:pPr>
            <a:endParaRPr lang="en-US" altLang="en-US" sz="100" dirty="0">
              <a:latin typeface="Arial" panose="020B0604020202020204" pitchFamily="34" charset="0"/>
              <a:cs typeface="Arial" panose="020B0604020202020204" pitchFamily="34" charset="0"/>
            </a:endParaRPr>
          </a:p>
          <a:p>
            <a:pPr marL="15875" algn="l" rtl="0" eaLnBrk="0">
              <a:lnSpc>
                <a:spcPct val="87000"/>
              </a:lnSpc>
              <a:tabLst>
                <a:tab pos="7109460" algn="l"/>
              </a:tabLst>
            </a:pPr>
            <a:r>
              <a:rPr lang="en-US" sz="1600" spc="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Giới</a:t>
            </a:r>
            <a:r>
              <a:rPr lang="en-US" sz="16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600" spc="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thiệu</a:t>
            </a:r>
            <a:r>
              <a:rPr sz="16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a:p>
            <a:pPr algn="l" rtl="0" eaLnBrk="0">
              <a:lnSpc>
                <a:spcPct val="120000"/>
              </a:lnSpc>
            </a:pPr>
            <a:endParaRPr lang="en-US" altLang="en-US" sz="1000" dirty="0">
              <a:latin typeface="Arial" panose="020B0604020202020204" pitchFamily="34" charset="0"/>
              <a:cs typeface="Arial" panose="020B0604020202020204" pitchFamily="34" charset="0"/>
            </a:endParaRPr>
          </a:p>
          <a:p>
            <a:pPr algn="l" rtl="0" eaLnBrk="0">
              <a:lnSpc>
                <a:spcPct val="121000"/>
              </a:lnSpc>
            </a:pPr>
            <a:endParaRPr lang="en-US" altLang="en-US" sz="1000" dirty="0">
              <a:latin typeface="Arial" panose="020B0604020202020204" pitchFamily="34" charset="0"/>
              <a:cs typeface="Arial" panose="020B0604020202020204" pitchFamily="34" charset="0"/>
            </a:endParaRPr>
          </a:p>
          <a:p>
            <a:pPr marL="16510" algn="l" rtl="0" eaLnBrk="0">
              <a:lnSpc>
                <a:spcPct val="88000"/>
              </a:lnSpc>
              <a:spcBef>
                <a:spcPts val="370"/>
              </a:spcBef>
            </a:pPr>
            <a:endParaRPr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sp>
        <p:nvSpPr>
          <p:cNvPr id="42" name="rect"/>
          <p:cNvSpPr/>
          <p:nvPr/>
        </p:nvSpPr>
        <p:spPr>
          <a:xfrm>
            <a:off x="0" y="4604111"/>
            <a:ext cx="7560068" cy="51308"/>
          </a:xfrm>
          <a:prstGeom prst="rect">
            <a:avLst/>
          </a:prstGeom>
          <a:solidFill>
            <a:srgbClr val="3E3E3F">
              <a:alpha val="100000"/>
            </a:srgbClr>
          </a:solidFill>
          <a:ln cap="flat">
            <a:noFill/>
            <a:prstDash val="solid"/>
            <a:miter lim="0"/>
          </a:ln>
        </p:spPr>
        <p:txBody>
          <a:bodyPr rtlCol="0"/>
          <a:lstStyle/>
          <a:p>
            <a:pPr algn="ctr"/>
            <a:endParaRPr lang="zh-CN" altLang="en-US"/>
          </a:p>
        </p:txBody>
      </p:sp>
      <p:sp>
        <p:nvSpPr>
          <p:cNvPr id="43" name="textbox 43"/>
          <p:cNvSpPr/>
          <p:nvPr/>
        </p:nvSpPr>
        <p:spPr>
          <a:xfrm>
            <a:off x="5812315" y="4864100"/>
            <a:ext cx="1337310" cy="215900"/>
          </a:xfrm>
          <a:prstGeom prst="rect">
            <a:avLst/>
          </a:prstGeom>
        </p:spPr>
        <p:txBody>
          <a:bodyPr vert="horz" wrap="square" lIns="0" tIns="0" rIns="0" bIns="0"/>
          <a:lstStyle/>
          <a:p>
            <a:pPr algn="l" rtl="0" eaLnBrk="0">
              <a:lnSpc>
                <a:spcPct val="154000"/>
              </a:lnSpc>
            </a:pPr>
            <a:endParaRPr lang="en-US" altLang="en-US" sz="100" dirty="0">
              <a:latin typeface="Arial" panose="020B0604020202020204" pitchFamily="34" charset="0"/>
              <a:cs typeface="Arial" panose="020B0604020202020204" pitchFamily="34" charset="0"/>
            </a:endParaRPr>
          </a:p>
          <a:p>
            <a:pPr marL="12700" algn="l" rtl="0" eaLnBrk="0">
              <a:lnSpc>
                <a:spcPct val="80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0</a:t>
            </a:r>
            <a:r>
              <a:rPr lang="en-US"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5</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44" name="path"/>
          <p:cNvSpPr/>
          <p:nvPr/>
        </p:nvSpPr>
        <p:spPr>
          <a:xfrm>
            <a:off x="7029501" y="4878673"/>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sp>
        <p:nvSpPr>
          <p:cNvPr id="37" name="textbox 37"/>
          <p:cNvSpPr/>
          <p:nvPr>
            <p:custDataLst>
              <p:tags r:id="rId1"/>
            </p:custDataLst>
          </p:nvPr>
        </p:nvSpPr>
        <p:spPr>
          <a:xfrm>
            <a:off x="449580" y="817880"/>
            <a:ext cx="6801485" cy="4390390"/>
          </a:xfrm>
          <a:prstGeom prst="rect">
            <a:avLst/>
          </a:prstGeom>
        </p:spPr>
        <p:txBody>
          <a:bodyPr vert="horz" wrap="square" lIns="0" tIns="0" rIns="0" bIns="0"/>
          <a:lstStyle/>
          <a:p>
            <a:pPr marL="31115" algn="just" rtl="0" eaLnBrk="0">
              <a:lnSpc>
                <a:spcPct val="78000"/>
              </a:lnSpc>
              <a:spcBef>
                <a:spcPts val="1270"/>
              </a:spcBef>
              <a:buClrTx/>
              <a:buSzTx/>
              <a:buFontTx/>
            </a:pPr>
            <a:r>
              <a:rPr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5. </a:t>
            </a:r>
            <a:r>
              <a:rPr lang="en-US" sz="1200" u="sng"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Tạm</a:t>
            </a:r>
            <a:r>
              <a:rPr lang="en-US"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u="sng"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dừng</a:t>
            </a:r>
            <a:r>
              <a:rPr lang="en-US"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 </a:t>
            </a:r>
            <a:r>
              <a:rPr lang="en-US" sz="1200" u="sng"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Dừng</a:t>
            </a:r>
            <a:r>
              <a:rPr lang="en-US"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u="sng"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tác</a:t>
            </a:r>
            <a:r>
              <a:rPr lang="en-US"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u="sng"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vụ</a:t>
            </a:r>
            <a:endParaRPr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31115" algn="just" rtl="0" eaLnBrk="0">
              <a:lnSpc>
                <a:spcPct val="78000"/>
              </a:lnSpc>
              <a:spcBef>
                <a:spcPts val="1270"/>
              </a:spcBef>
            </a:pPr>
            <a:r>
              <a:rPr lang="vi-VN"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Nút Tạm dừng: Chạm vào phần dưới đầu của robot trong một giây để kích hoạt và nhiệm vụ hiện tại có thể được tạm dừng</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31115" algn="just" rtl="0" eaLnBrk="0">
              <a:lnSpc>
                <a:spcPct val="78000"/>
              </a:lnSpc>
              <a:spcBef>
                <a:spcPts val="1270"/>
              </a:spcBef>
            </a:pPr>
            <a:r>
              <a:rPr lang="vi-VN"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Nút kết thúc: Chạm vào phần dưới đầu của robot trong ba giây để đánh thức nó và bạn có thể thoát khỏi nhiệm vụ hiện tại và quay lại giao diện trò chuyện bằng giọng nói của robot</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altLang="zh-C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31115" algn="just" rtl="0" eaLnBrk="0">
              <a:lnSpc>
                <a:spcPct val="78000"/>
              </a:lnSpc>
              <a:spcBef>
                <a:spcPts val="1270"/>
              </a:spcBef>
              <a:buClrTx/>
              <a:buSzTx/>
              <a:buFontTx/>
            </a:pPr>
            <a:r>
              <a:rPr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6. </a:t>
            </a:r>
            <a:r>
              <a:rPr lang="vi-VN"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Điều chỉnh âm lượng</a:t>
            </a:r>
            <a:endParaRPr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31115" algn="just" rtl="0" eaLnBrk="0">
              <a:lnSpc>
                <a:spcPct val="78000"/>
              </a:lnSpc>
              <a:spcBef>
                <a:spcPts val="1270"/>
              </a:spcBef>
              <a:buClrTx/>
              <a:buSzTx/>
              <a:buNone/>
            </a:pPr>
            <a:r>
              <a:rPr lang="vi-VN"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Cách 1: Dùng nút tăng/giảm âm lượng ở bên trái đầu robot</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31115" algn="just" rtl="0" eaLnBrk="0">
              <a:lnSpc>
                <a:spcPct val="78000"/>
              </a:lnSpc>
              <a:spcBef>
                <a:spcPts val="1270"/>
              </a:spcBef>
              <a:buClrTx/>
              <a:buSzTx/>
              <a:buNone/>
            </a:pPr>
            <a:r>
              <a:rPr lang="vi-VN"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Cách 2: Ra lệnh giọng nói (“Tăng âm lượng”, “Giảm âm lượng”)</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altLang="zh-C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31115" algn="just" rtl="0" eaLnBrk="0">
              <a:lnSpc>
                <a:spcPct val="78000"/>
              </a:lnSpc>
              <a:spcBef>
                <a:spcPts val="1270"/>
              </a:spcBef>
              <a:buClrTx/>
              <a:buSzTx/>
              <a:buFontTx/>
            </a:pPr>
            <a:r>
              <a:rPr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7. </a:t>
            </a:r>
            <a:r>
              <a:rPr lang="en-US" sz="1200" u="sng" spc="-2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Sạc</a:t>
            </a:r>
            <a:r>
              <a:rPr lang="en-US"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pin</a:t>
            </a:r>
            <a:endParaRPr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31115" algn="just" rtl="0" eaLnBrk="0">
              <a:lnSpc>
                <a:spcPct val="78000"/>
              </a:lnSpc>
              <a:spcBef>
                <a:spcPts val="1270"/>
              </a:spcBef>
              <a:buClrTx/>
              <a:buSzTx/>
              <a:buNone/>
            </a:pP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Sử</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dụng</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bộ</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sạc</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thủ</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công</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đi</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kèm</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với</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sản</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phẩm</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cắm</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vào</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ổ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cắm</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điện</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để</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spc="-4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sạc</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a:p>
            <a:pPr marL="31115" algn="just" rtl="0" eaLnBrk="0">
              <a:lnSpc>
                <a:spcPct val="78000"/>
              </a:lnSpc>
              <a:spcBef>
                <a:spcPts val="1270"/>
              </a:spcBef>
              <a:buClrTx/>
              <a:buSzTx/>
              <a:buNone/>
            </a:pPr>
            <a:r>
              <a:rPr lang="vi-VN"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(Lưu ý: Khi vòng đèn tròn trên ngực hoạt động bình thường, độ sáng sẽ thay đổi dần theo thời gian, tạo hiệu ứng thở và chuyển sang trạng thái nhấp nháy chậm khi sạc</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en-US" altLang="zh-C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31115" algn="just" rtl="0" eaLnBrk="0">
              <a:lnSpc>
                <a:spcPct val="78000"/>
              </a:lnSpc>
              <a:spcBef>
                <a:spcPts val="1270"/>
              </a:spcBef>
              <a:buClrTx/>
              <a:buSzTx/>
              <a:buFontTx/>
            </a:pPr>
            <a:r>
              <a:rPr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8. </a:t>
            </a:r>
            <a:r>
              <a:rPr lang="en-US"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Pin</a:t>
            </a:r>
            <a:endParaRPr lang="en-US" altLang="zh-C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31115" algn="just" rtl="0" eaLnBrk="0">
              <a:lnSpc>
                <a:spcPct val="78000"/>
              </a:lnSpc>
              <a:spcBef>
                <a:spcPts val="1270"/>
              </a:spcBef>
            </a:pPr>
            <a:r>
              <a:rPr lang="vi-VN"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Sản phẩm này sử dụng pin cảm ứng. Khách hàng có thể mua pin dung lượng lớn hơn từ công ty chúng tôi để thay thế theo nhu cầu sử dụng</a:t>
            </a:r>
            <a:r>
              <a:rPr lang="en-US" sz="1100" spc="-4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5"/>
          <p:cNvSpPr/>
          <p:nvPr/>
        </p:nvSpPr>
        <p:spPr>
          <a:xfrm>
            <a:off x="510479" y="326274"/>
            <a:ext cx="7049196" cy="1610415"/>
          </a:xfrm>
          <a:prstGeom prst="rect">
            <a:avLst/>
          </a:prstGeom>
        </p:spPr>
        <p:txBody>
          <a:bodyPr vert="horz" wrap="square" lIns="0" tIns="0" rIns="0" bIns="0"/>
          <a:lstStyle/>
          <a:p>
            <a:pPr algn="l" rtl="0" eaLnBrk="0">
              <a:lnSpc>
                <a:spcPct val="76000"/>
              </a:lnSpc>
            </a:pPr>
            <a:endParaRPr lang="en-US" altLang="en-US" sz="100" dirty="0">
              <a:latin typeface="Arial" panose="020B0604020202020204" pitchFamily="34" charset="0"/>
              <a:cs typeface="Arial" panose="020B0604020202020204" pitchFamily="34" charset="0"/>
            </a:endParaRPr>
          </a:p>
          <a:p>
            <a:pPr marL="35560" algn="l" rtl="0" eaLnBrk="0">
              <a:lnSpc>
                <a:spcPct val="87000"/>
              </a:lnSpc>
              <a:tabLst>
                <a:tab pos="7126605" algn="l"/>
              </a:tabLst>
            </a:pPr>
            <a:r>
              <a:rPr lang="en-US" sz="16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Mobile APP</a:t>
            </a:r>
            <a:r>
              <a:rPr sz="16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a:p>
            <a:pPr algn="l" rtl="0" eaLnBrk="0">
              <a:lnSpc>
                <a:spcPct val="102000"/>
              </a:lnSpc>
            </a:pPr>
            <a:endParaRPr lang="en-US" altLang="en-US" sz="1000" dirty="0">
              <a:latin typeface="Arial" panose="020B0604020202020204" pitchFamily="34" charset="0"/>
              <a:cs typeface="Arial" panose="020B0604020202020204" pitchFamily="34" charset="0"/>
            </a:endParaRPr>
          </a:p>
          <a:p>
            <a:pPr marL="36195" algn="l" rtl="0" eaLnBrk="0">
              <a:lnSpc>
                <a:spcPct val="87000"/>
              </a:lnSpc>
              <a:spcBef>
                <a:spcPts val="425"/>
              </a:spcBef>
            </a:pPr>
            <a:r>
              <a:rPr lang="en-US" sz="1400"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3. </a:t>
            </a:r>
            <a:r>
              <a:rPr lang="vi-VN" sz="1400" spc="-8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HƯỚNG DẪN SỬ DỤNG ỨNG DỤNG DI ĐỘNG (APP)</a:t>
            </a:r>
            <a:endParaRPr lang="en-US" altLang="en-US" sz="1400" dirty="0">
              <a:latin typeface="Arial" panose="020B0604020202020204" pitchFamily="34" charset="0"/>
              <a:cs typeface="Arial" panose="020B0604020202020204" pitchFamily="34" charset="0"/>
            </a:endParaRPr>
          </a:p>
          <a:p>
            <a:pPr marL="24130" algn="l" rtl="0" eaLnBrk="0">
              <a:lnSpc>
                <a:spcPct val="100000"/>
              </a:lnSpc>
              <a:spcBef>
                <a:spcPts val="605"/>
              </a:spcBef>
            </a:pPr>
            <a:r>
              <a:rPr lang="en-US"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3.</a:t>
            </a:r>
            <a:r>
              <a:rPr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1</a:t>
            </a:r>
            <a:r>
              <a:rPr lang="en-US" sz="1200" u="sng" spc="-2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2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Tải</a:t>
            </a:r>
            <a:r>
              <a:rPr lang="en-US" sz="12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&amp; Cài </a:t>
            </a:r>
            <a:r>
              <a:rPr lang="en-US" sz="12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đặt</a:t>
            </a:r>
            <a:endParaRPr lang="en-US" altLang="en-US" sz="1200" u="sng" dirty="0">
              <a:latin typeface="Arial" panose="020B0604020202020204" pitchFamily="34" charset="0"/>
              <a:cs typeface="Arial" panose="020B0604020202020204" pitchFamily="34" charset="0"/>
            </a:endParaRPr>
          </a:p>
          <a:p>
            <a:pPr marL="20955" algn="l" rtl="0" eaLnBrk="0">
              <a:lnSpc>
                <a:spcPct val="88000"/>
              </a:lnSpc>
              <a:spcBef>
                <a:spcPts val="90"/>
              </a:spcBef>
            </a:pPr>
            <a:r>
              <a:rPr lang="vi-V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Tải xuống phần mềm APP cho điện thoại di động robot, cài đặt và sử dụng. Vui lòng quét mã QR bên dưới</a:t>
            </a:r>
          </a:p>
          <a:p>
            <a:pPr marL="20955" algn="l" rtl="0" eaLnBrk="0">
              <a:lnSpc>
                <a:spcPct val="88000"/>
              </a:lnSpc>
              <a:spcBef>
                <a:spcPts val="90"/>
              </a:spcBef>
            </a:pPr>
            <a:r>
              <a:rPr lang="vi-V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để cài đặt</a:t>
            </a:r>
            <a:r>
              <a:rPr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endParaRPr lang="vi-V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20955" algn="l" rtl="0" eaLnBrk="0">
              <a:lnSpc>
                <a:spcPct val="88000"/>
              </a:lnSpc>
              <a:spcBef>
                <a:spcPts val="90"/>
              </a:spcBef>
            </a:pPr>
            <a:endParaRPr lang="vi-V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20955" algn="l" rtl="0" eaLnBrk="0">
              <a:lnSpc>
                <a:spcPct val="88000"/>
              </a:lnSpc>
              <a:spcBef>
                <a:spcPts val="90"/>
              </a:spcBef>
            </a:pPr>
            <a:endParaRPr lang="vi-V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20955" algn="l" rtl="0" eaLnBrk="0">
              <a:lnSpc>
                <a:spcPct val="88000"/>
              </a:lnSpc>
              <a:spcBef>
                <a:spcPts val="90"/>
              </a:spcBef>
            </a:pPr>
            <a:endParaRPr lang="vi-V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20955" algn="l" rtl="0" eaLnBrk="0">
              <a:lnSpc>
                <a:spcPct val="88000"/>
              </a:lnSpc>
              <a:spcBef>
                <a:spcPts val="90"/>
              </a:spcBef>
            </a:pPr>
            <a:endParaRPr lang="vi-V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a:p>
            <a:pPr marL="20955" algn="l" rtl="0" eaLnBrk="0">
              <a:lnSpc>
                <a:spcPct val="88000"/>
              </a:lnSpc>
              <a:spcBef>
                <a:spcPts val="90"/>
              </a:spcBef>
            </a:pPr>
            <a:endParaRPr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sp>
        <p:nvSpPr>
          <p:cNvPr id="46" name="textbox 46"/>
          <p:cNvSpPr/>
          <p:nvPr/>
        </p:nvSpPr>
        <p:spPr>
          <a:xfrm>
            <a:off x="435610" y="3766820"/>
            <a:ext cx="6795770" cy="765175"/>
          </a:xfrm>
          <a:prstGeom prst="rect">
            <a:avLst/>
          </a:prstGeom>
        </p:spPr>
        <p:txBody>
          <a:bodyPr vert="horz" wrap="square" lIns="0" tIns="0" rIns="0" bIns="0"/>
          <a:lstStyle/>
          <a:p>
            <a:pPr algn="just" rtl="0" eaLnBrk="0">
              <a:lnSpc>
                <a:spcPct val="77000"/>
              </a:lnSpc>
            </a:pPr>
            <a:endParaRPr lang="en-US" altLang="en-US" sz="100" dirty="0">
              <a:latin typeface="Arial" panose="020B0604020202020204" pitchFamily="34" charset="0"/>
              <a:cs typeface="Arial" panose="020B0604020202020204" pitchFamily="34" charset="0"/>
            </a:endParaRPr>
          </a:p>
          <a:p>
            <a:pPr marL="17145" indent="-3810" algn="just" rtl="0" eaLnBrk="0">
              <a:lnSpc>
                <a:spcPct val="94000"/>
              </a:lnSpc>
              <a:spcBef>
                <a:spcPts val="30"/>
              </a:spcBef>
            </a:pPr>
            <a:r>
              <a:rPr lang="en-US" sz="12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3. </a:t>
            </a:r>
            <a:r>
              <a:rPr sz="12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2 </a:t>
            </a:r>
            <a:r>
              <a:rPr lang="en-US" sz="12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Đăng</a:t>
            </a:r>
            <a:r>
              <a:rPr lang="en-US" sz="12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ký</a:t>
            </a:r>
            <a:r>
              <a:rPr lang="en-US" sz="12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&amp; </a:t>
            </a:r>
            <a:r>
              <a:rPr lang="en-US" sz="12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Đăng</a:t>
            </a:r>
            <a:r>
              <a:rPr lang="en-US" sz="12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2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nhập</a:t>
            </a:r>
            <a:endParaRPr lang="en-US" sz="12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marL="17145" indent="-3810" algn="just" rtl="0" eaLnBrk="0">
              <a:lnSpc>
                <a:spcPct val="94000"/>
              </a:lnSpc>
              <a:spcBef>
                <a:spcPts val="30"/>
              </a:spcBef>
            </a:pPr>
            <a:r>
              <a:rPr lang="vi-V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Khi sử dụng APP lần đầu tiên, hãy nhấp vào nút đăng ký trên trang chủ để vào trang đăng ký tài khoản; nhập số tài khoản, mật khẩu, mật khẩu xác nhận, địa chỉ email lần lượt và nhấp vào đăng ký. Nếu bạn có bất kỳ câu hỏi nào về đăng ký, vui lòng liên hệ với nhóm dịch vụ sau bán hàng contact@inbot.cn</a:t>
            </a:r>
            <a:endParaRPr lang="en-US" altLang="zh-C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sp>
        <p:nvSpPr>
          <p:cNvPr id="48" name="rect"/>
          <p:cNvSpPr/>
          <p:nvPr/>
        </p:nvSpPr>
        <p:spPr>
          <a:xfrm>
            <a:off x="0" y="4604111"/>
            <a:ext cx="7560068" cy="51308"/>
          </a:xfrm>
          <a:prstGeom prst="rect">
            <a:avLst/>
          </a:prstGeom>
          <a:solidFill>
            <a:srgbClr val="3E3E3F">
              <a:alpha val="100000"/>
            </a:srgbClr>
          </a:solidFill>
          <a:ln cap="flat">
            <a:noFill/>
            <a:prstDash val="solid"/>
            <a:miter lim="0"/>
          </a:ln>
        </p:spPr>
        <p:txBody>
          <a:bodyPr rtlCol="0"/>
          <a:lstStyle/>
          <a:p>
            <a:pPr algn="ctr"/>
            <a:endParaRPr lang="zh-CN" altLang="en-US"/>
          </a:p>
        </p:txBody>
      </p:sp>
      <p:sp>
        <p:nvSpPr>
          <p:cNvPr id="49" name="textbox 49"/>
          <p:cNvSpPr/>
          <p:nvPr/>
        </p:nvSpPr>
        <p:spPr>
          <a:xfrm>
            <a:off x="5712221" y="4828809"/>
            <a:ext cx="1337310" cy="215900"/>
          </a:xfrm>
          <a:prstGeom prst="rect">
            <a:avLst/>
          </a:prstGeom>
        </p:spPr>
        <p:txBody>
          <a:bodyPr vert="horz" wrap="square" lIns="0" tIns="0" rIns="0" bIns="0"/>
          <a:lstStyle/>
          <a:p>
            <a:pPr algn="l" rtl="0" eaLnBrk="0">
              <a:lnSpc>
                <a:spcPct val="168000"/>
              </a:lnSpc>
            </a:pPr>
            <a:endParaRPr lang="en-US" altLang="en-US" sz="100" dirty="0">
              <a:latin typeface="Arial" panose="020B0604020202020204" pitchFamily="34" charset="0"/>
              <a:cs typeface="Arial" panose="020B0604020202020204" pitchFamily="34" charset="0"/>
            </a:endParaRPr>
          </a:p>
          <a:p>
            <a:pPr marL="12700" algn="l" rtl="0" eaLnBrk="0">
              <a:lnSpc>
                <a:spcPct val="79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0</a:t>
            </a:r>
            <a:r>
              <a:rPr lang="en-US"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6</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50" name="path"/>
          <p:cNvSpPr/>
          <p:nvPr/>
        </p:nvSpPr>
        <p:spPr>
          <a:xfrm>
            <a:off x="6922406" y="4841509"/>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pic>
        <p:nvPicPr>
          <p:cNvPr id="3" name="图片 2"/>
          <p:cNvPicPr>
            <a:picLocks noChangeAspect="1"/>
          </p:cNvPicPr>
          <p:nvPr/>
        </p:nvPicPr>
        <p:blipFill>
          <a:blip r:embed="rId2"/>
          <a:stretch>
            <a:fillRect/>
          </a:stretch>
        </p:blipFill>
        <p:spPr>
          <a:xfrm>
            <a:off x="1295490" y="1991398"/>
            <a:ext cx="1440000" cy="1440000"/>
          </a:xfrm>
          <a:prstGeom prst="rect">
            <a:avLst/>
          </a:prstGeom>
        </p:spPr>
      </p:pic>
      <p:sp>
        <p:nvSpPr>
          <p:cNvPr id="4" name="文本框 3"/>
          <p:cNvSpPr txBox="1"/>
          <p:nvPr/>
        </p:nvSpPr>
        <p:spPr>
          <a:xfrm>
            <a:off x="1486064" y="3333646"/>
            <a:ext cx="896620" cy="417195"/>
          </a:xfrm>
          <a:prstGeom prst="rect">
            <a:avLst/>
          </a:prstGeom>
          <a:noFill/>
        </p:spPr>
        <p:txBody>
          <a:bodyPr wrap="square" rtlCol="0">
            <a:noAutofit/>
          </a:bodyPr>
          <a:lstStyle/>
          <a:p>
            <a:pPr algn="ctr"/>
            <a:r>
              <a:rPr lang="en-US" altLang="zh-CN" sz="1400" dirty="0"/>
              <a:t>Android</a:t>
            </a:r>
          </a:p>
        </p:txBody>
      </p:sp>
      <p:pic>
        <p:nvPicPr>
          <p:cNvPr id="5" name="图片 4"/>
          <p:cNvPicPr>
            <a:picLocks noChangeAspect="1"/>
          </p:cNvPicPr>
          <p:nvPr/>
        </p:nvPicPr>
        <p:blipFill>
          <a:blip r:embed="rId3"/>
          <a:stretch>
            <a:fillRect/>
          </a:stretch>
        </p:blipFill>
        <p:spPr>
          <a:xfrm>
            <a:off x="3396614" y="1991398"/>
            <a:ext cx="2443188" cy="1440000"/>
          </a:xfrm>
          <a:prstGeom prst="rect">
            <a:avLst/>
          </a:prstGeom>
        </p:spPr>
      </p:pic>
      <p:sp>
        <p:nvSpPr>
          <p:cNvPr id="6" name="文本框 5"/>
          <p:cNvSpPr txBox="1"/>
          <p:nvPr/>
        </p:nvSpPr>
        <p:spPr>
          <a:xfrm>
            <a:off x="3396614" y="3294916"/>
            <a:ext cx="3304223" cy="417195"/>
          </a:xfrm>
          <a:prstGeom prst="rect">
            <a:avLst/>
          </a:prstGeom>
          <a:noFill/>
        </p:spPr>
        <p:txBody>
          <a:bodyPr wrap="square" rtlCol="0">
            <a:noAutofit/>
          </a:bodyPr>
          <a:lstStyle/>
          <a:p>
            <a:pPr algn="l"/>
            <a:r>
              <a:rPr lang="en-US" altLang="zh-CN" sz="1000" dirty="0" err="1"/>
              <a:t>Đối</a:t>
            </a:r>
            <a:r>
              <a:rPr lang="en-US" altLang="zh-CN" sz="1000" dirty="0"/>
              <a:t> </a:t>
            </a:r>
            <a:r>
              <a:rPr lang="en-US" altLang="zh-CN" sz="1000" dirty="0" err="1"/>
              <a:t>với</a:t>
            </a:r>
            <a:r>
              <a:rPr lang="en-US" altLang="zh-CN" sz="1000" dirty="0"/>
              <a:t> </a:t>
            </a:r>
            <a:r>
              <a:rPr lang="en-US" altLang="zh-CN" sz="1000" dirty="0" err="1"/>
              <a:t>hệ</a:t>
            </a:r>
            <a:r>
              <a:rPr lang="en-US" altLang="zh-CN" sz="1000" dirty="0"/>
              <a:t> </a:t>
            </a:r>
            <a:r>
              <a:rPr lang="en-US" altLang="zh-CN" sz="1000" dirty="0" err="1"/>
              <a:t>thống</a:t>
            </a:r>
            <a:r>
              <a:rPr lang="en-US" altLang="zh-CN" sz="1000" dirty="0"/>
              <a:t> IOS, </a:t>
            </a:r>
            <a:r>
              <a:rPr lang="en-US" altLang="zh-CN" sz="1000" dirty="0" err="1"/>
              <a:t>vui</a:t>
            </a:r>
            <a:r>
              <a:rPr lang="en-US" altLang="zh-CN" sz="1000" dirty="0"/>
              <a:t> </a:t>
            </a:r>
            <a:r>
              <a:rPr lang="en-US" altLang="zh-CN" sz="1000" dirty="0" err="1"/>
              <a:t>lòng</a:t>
            </a:r>
            <a:r>
              <a:rPr lang="en-US" altLang="zh-CN" sz="1000" dirty="0"/>
              <a:t> </a:t>
            </a:r>
            <a:r>
              <a:rPr lang="en-US" altLang="zh-CN" sz="1000" dirty="0" err="1"/>
              <a:t>tìm</a:t>
            </a:r>
            <a:r>
              <a:rPr lang="en-US" altLang="zh-CN" sz="1000" dirty="0"/>
              <a:t> </a:t>
            </a:r>
            <a:r>
              <a:rPr lang="en-US" altLang="zh-CN" sz="1000" dirty="0" err="1"/>
              <a:t>kiếm</a:t>
            </a:r>
            <a:r>
              <a:rPr lang="en-US" altLang="zh-CN" sz="1000" dirty="0"/>
              <a:t> “Công </a:t>
            </a:r>
            <a:r>
              <a:rPr lang="en-US" altLang="zh-CN" sz="1000" dirty="0" err="1"/>
              <a:t>nghệ</a:t>
            </a:r>
            <a:r>
              <a:rPr lang="en-US" altLang="zh-CN" sz="1000" dirty="0"/>
              <a:t> </a:t>
            </a:r>
            <a:r>
              <a:rPr lang="en-US" altLang="zh-CN" sz="1000" dirty="0" err="1"/>
              <a:t>Inbot</a:t>
            </a:r>
            <a:r>
              <a:rPr lang="en-US" altLang="zh-CN" sz="1000" dirty="0"/>
              <a:t>” </a:t>
            </a:r>
            <a:r>
              <a:rPr lang="en-US" altLang="zh-CN" sz="1000" dirty="0" err="1"/>
              <a:t>trong</a:t>
            </a:r>
            <a:r>
              <a:rPr lang="en-US" altLang="zh-CN" sz="1000" dirty="0"/>
              <a:t> </a:t>
            </a:r>
            <a:r>
              <a:rPr lang="en-US" altLang="zh-CN" sz="1000" dirty="0" err="1"/>
              <a:t>cửa</a:t>
            </a:r>
            <a:r>
              <a:rPr lang="en-US" altLang="zh-CN" sz="1000" dirty="0"/>
              <a:t> </a:t>
            </a:r>
            <a:r>
              <a:rPr lang="en-US" altLang="zh-CN" sz="1000" dirty="0" err="1"/>
              <a:t>hàng</a:t>
            </a:r>
            <a:r>
              <a:rPr lang="en-US" altLang="zh-CN" sz="1000" dirty="0"/>
              <a:t> Apple </a:t>
            </a:r>
            <a:r>
              <a:rPr lang="en-US" altLang="zh-CN" sz="1000" dirty="0" err="1"/>
              <a:t>để</a:t>
            </a:r>
            <a:r>
              <a:rPr lang="en-US" altLang="zh-CN" sz="1000" dirty="0"/>
              <a:t> </a:t>
            </a:r>
            <a:r>
              <a:rPr lang="en-US" altLang="zh-CN" sz="1000" dirty="0" err="1"/>
              <a:t>tìm</a:t>
            </a:r>
            <a:r>
              <a:rPr lang="en-US" altLang="zh-CN" sz="1000" dirty="0"/>
              <a:t> </a:t>
            </a:r>
            <a:r>
              <a:rPr lang="en-US" altLang="zh-CN" sz="1000" dirty="0" err="1"/>
              <a:t>ứng</a:t>
            </a:r>
            <a:r>
              <a:rPr lang="en-US" altLang="zh-CN" sz="1000" dirty="0"/>
              <a:t> </a:t>
            </a:r>
            <a:r>
              <a:rPr lang="en-US" altLang="zh-CN" sz="1000" dirty="0" err="1"/>
              <a:t>dụng</a:t>
            </a:r>
            <a:r>
              <a:rPr lang="en-US" altLang="zh-CN" sz="1000" dirty="0"/>
              <a:t> </a:t>
            </a:r>
            <a:r>
              <a:rPr lang="en-US" altLang="zh-CN" sz="1000" dirty="0" err="1"/>
              <a:t>trên</a:t>
            </a:r>
            <a:r>
              <a:rPr lang="en-US" altLang="zh-CN" sz="10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4"/>
          <p:cNvSpPr/>
          <p:nvPr/>
        </p:nvSpPr>
        <p:spPr>
          <a:xfrm>
            <a:off x="457200" y="448310"/>
            <a:ext cx="6810375" cy="598805"/>
          </a:xfrm>
          <a:prstGeom prst="rect">
            <a:avLst/>
          </a:prstGeom>
        </p:spPr>
        <p:txBody>
          <a:bodyPr vert="horz" wrap="square" lIns="0" tIns="0" rIns="0" bIns="0"/>
          <a:lstStyle/>
          <a:p>
            <a:pPr algn="l" rtl="0" eaLnBrk="0">
              <a:lnSpc>
                <a:spcPct val="89000"/>
              </a:lnSpc>
            </a:pPr>
            <a:endParaRPr lang="en-US" altLang="en-US" sz="1400" dirty="0">
              <a:latin typeface="Arial" panose="020B0604020202020204" pitchFamily="34" charset="0"/>
              <a:cs typeface="Arial" panose="020B0604020202020204" pitchFamily="34" charset="0"/>
            </a:endParaRPr>
          </a:p>
          <a:p>
            <a:pPr marL="12700" algn="l" rtl="0" eaLnBrk="0">
              <a:lnSpc>
                <a:spcPct val="89000"/>
              </a:lnSpc>
              <a:spcBef>
                <a:spcPts val="255"/>
              </a:spcBef>
            </a:pPr>
            <a:r>
              <a:rPr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3.</a:t>
            </a:r>
            <a:r>
              <a:rPr lang="en-US"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3</a:t>
            </a:r>
            <a:r>
              <a:rPr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Giới</a:t>
            </a:r>
            <a:r>
              <a:rPr lang="en-US"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thiệu</a:t>
            </a:r>
            <a:r>
              <a:rPr lang="en-US"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giao</a:t>
            </a:r>
            <a:r>
              <a:rPr lang="en-US"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diện</a:t>
            </a:r>
            <a:endParaRPr lang="en-US"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endParaRPr>
          </a:p>
          <a:p>
            <a:pPr marL="12700" algn="l" rtl="0" eaLnBrk="0">
              <a:lnSpc>
                <a:spcPct val="89000"/>
              </a:lnSpc>
              <a:spcBef>
                <a:spcPts val="255"/>
              </a:spcBef>
            </a:pP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Sau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khi</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đăng</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ký</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thành</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công</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bạn</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sẽ</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vào</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giao</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diện</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đăng</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nhập</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có</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thể</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sử</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dụng</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APP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để</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điều</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khiển</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robot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sau</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khi</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đăng</a:t>
            </a:r>
            <a:r>
              <a:rPr lang="en-US"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1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nhập</a:t>
            </a:r>
            <a:r>
              <a:rPr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p:txBody>
      </p:sp>
      <p:sp>
        <p:nvSpPr>
          <p:cNvPr id="55" name="textbox 55"/>
          <p:cNvSpPr/>
          <p:nvPr/>
        </p:nvSpPr>
        <p:spPr>
          <a:xfrm>
            <a:off x="460120" y="366325"/>
            <a:ext cx="7112000" cy="236854"/>
          </a:xfrm>
          <a:prstGeom prst="rect">
            <a:avLst/>
          </a:prstGeom>
        </p:spPr>
        <p:txBody>
          <a:bodyPr vert="horz" wrap="square" lIns="0" tIns="0" rIns="0" bIns="0"/>
          <a:lstStyle/>
          <a:p>
            <a:pPr algn="l" rtl="0" eaLnBrk="0">
              <a:lnSpc>
                <a:spcPct val="76000"/>
              </a:lnSpc>
            </a:pPr>
            <a:endParaRPr lang="en-US" altLang="en-US" sz="100" dirty="0">
              <a:latin typeface="Arial" panose="020B0604020202020204" pitchFamily="34" charset="0"/>
              <a:cs typeface="Arial" panose="020B0604020202020204" pitchFamily="34" charset="0"/>
            </a:endParaRPr>
          </a:p>
          <a:p>
            <a:pPr marL="12700" algn="l" rtl="0" eaLnBrk="0">
              <a:lnSpc>
                <a:spcPct val="87000"/>
              </a:lnSpc>
              <a:tabLst>
                <a:tab pos="7098665" algn="l"/>
              </a:tabLst>
            </a:pPr>
            <a:r>
              <a:rPr lang="en-US" sz="1600"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Mobile APP</a:t>
            </a:r>
            <a:r>
              <a:rPr sz="16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p:txBody>
      </p:sp>
      <p:pic>
        <p:nvPicPr>
          <p:cNvPr id="57" name="picture 57"/>
          <p:cNvPicPr>
            <a:picLocks noChangeAspect="1"/>
          </p:cNvPicPr>
          <p:nvPr/>
        </p:nvPicPr>
        <p:blipFill>
          <a:blip r:embed="rId2"/>
          <a:stretch>
            <a:fillRect/>
          </a:stretch>
        </p:blipFill>
        <p:spPr>
          <a:xfrm rot="21600000">
            <a:off x="0" y="4604111"/>
            <a:ext cx="7560056" cy="51308"/>
          </a:xfrm>
          <a:prstGeom prst="rect">
            <a:avLst/>
          </a:prstGeom>
        </p:spPr>
      </p:pic>
      <p:sp>
        <p:nvSpPr>
          <p:cNvPr id="58" name="textbox 58"/>
          <p:cNvSpPr/>
          <p:nvPr/>
        </p:nvSpPr>
        <p:spPr>
          <a:xfrm>
            <a:off x="5930265" y="4825989"/>
            <a:ext cx="1337310" cy="215900"/>
          </a:xfrm>
          <a:prstGeom prst="rect">
            <a:avLst/>
          </a:prstGeom>
        </p:spPr>
        <p:txBody>
          <a:bodyPr vert="horz" wrap="square" lIns="0" tIns="0" rIns="0" bIns="0"/>
          <a:lstStyle/>
          <a:p>
            <a:pPr algn="l" rtl="0" eaLnBrk="0">
              <a:lnSpc>
                <a:spcPct val="154000"/>
              </a:lnSpc>
            </a:pPr>
            <a:endParaRPr lang="en-US" altLang="en-US" sz="100" dirty="0">
              <a:latin typeface="Arial" panose="020B0604020202020204" pitchFamily="34" charset="0"/>
              <a:cs typeface="Arial" panose="020B0604020202020204" pitchFamily="34" charset="0"/>
            </a:endParaRPr>
          </a:p>
          <a:p>
            <a:pPr marL="12700" algn="l" rtl="0" eaLnBrk="0">
              <a:lnSpc>
                <a:spcPct val="80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0</a:t>
            </a:r>
            <a:r>
              <a:rPr lang="en-US"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7</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59" name="path"/>
          <p:cNvSpPr/>
          <p:nvPr/>
        </p:nvSpPr>
        <p:spPr>
          <a:xfrm>
            <a:off x="7136990" y="4825989"/>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sp>
        <p:nvSpPr>
          <p:cNvPr id="60" name="textbox 60"/>
          <p:cNvSpPr/>
          <p:nvPr/>
        </p:nvSpPr>
        <p:spPr>
          <a:xfrm>
            <a:off x="664210" y="3905885"/>
            <a:ext cx="1417955" cy="506095"/>
          </a:xfrm>
          <a:prstGeom prst="rect">
            <a:avLst/>
          </a:prstGeom>
        </p:spPr>
        <p:txBody>
          <a:bodyPr vert="horz" wrap="square" lIns="0" tIns="0" rIns="0" bIns="0"/>
          <a:lstStyle/>
          <a:p>
            <a:pPr algn="l" rtl="0" eaLnBrk="0">
              <a:lnSpc>
                <a:spcPct val="88000"/>
              </a:lnSpc>
            </a:pPr>
            <a:endParaRPr lang="en-US" altLang="en-US" sz="100" dirty="0">
              <a:latin typeface="Arial" panose="020B0604020202020204" pitchFamily="34" charset="0"/>
              <a:cs typeface="Arial" panose="020B0604020202020204" pitchFamily="34" charset="0"/>
            </a:endParaRPr>
          </a:p>
          <a:p>
            <a:pPr marL="12700" algn="l" rtl="0" eaLnBrk="0">
              <a:lnSpc>
                <a:spcPct val="87000"/>
              </a:lnSpc>
            </a:pPr>
            <a:r>
              <a:rPr lang="en-US" sz="1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Đăng</a:t>
            </a: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ký</a:t>
            </a: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a:t>
            </a: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đăng</a:t>
            </a: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nhập</a:t>
            </a: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vào</a:t>
            </a:r>
            <a:r>
              <a:rPr lang="en-US"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APP</a:t>
            </a:r>
            <a:endParaRPr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sp>
        <p:nvSpPr>
          <p:cNvPr id="61" name="textbox 61"/>
          <p:cNvSpPr/>
          <p:nvPr/>
        </p:nvSpPr>
        <p:spPr>
          <a:xfrm>
            <a:off x="5523407" y="3901992"/>
            <a:ext cx="907415" cy="179705"/>
          </a:xfrm>
          <a:prstGeom prst="rect">
            <a:avLst/>
          </a:prstGeom>
        </p:spPr>
        <p:txBody>
          <a:bodyPr vert="horz" wrap="square" lIns="0" tIns="0" rIns="0" bIns="0"/>
          <a:lstStyle/>
          <a:p>
            <a:pPr algn="l" rtl="0" eaLnBrk="0">
              <a:lnSpc>
                <a:spcPct val="82000"/>
              </a:lnSpc>
            </a:pPr>
            <a:endParaRPr lang="en-US" altLang="en-US" sz="100" dirty="0">
              <a:latin typeface="Arial" panose="020B0604020202020204" pitchFamily="34" charset="0"/>
              <a:cs typeface="Arial" panose="020B0604020202020204" pitchFamily="34" charset="0"/>
            </a:endParaRPr>
          </a:p>
          <a:p>
            <a:pPr marL="12700" algn="l" rtl="0" eaLnBrk="0">
              <a:lnSpc>
                <a:spcPct val="86000"/>
              </a:lnSpc>
            </a:pPr>
            <a:r>
              <a:rPr lang="en-US" sz="10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Sử</a:t>
            </a:r>
            <a:r>
              <a:rPr lang="en-US" sz="10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r>
              <a:rPr lang="en-US" sz="1000"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rPr>
              <a:t>dụng</a:t>
            </a:r>
            <a:r>
              <a:rPr lang="en-US" sz="1000"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Robot</a:t>
            </a:r>
            <a:endParaRPr lang="en-US" sz="1000" dirty="0">
              <a:latin typeface="Arial" panose="020B0604020202020204" pitchFamily="34" charset="0"/>
              <a:cs typeface="Arial" panose="020B0604020202020204" pitchFamily="34" charset="0"/>
            </a:endParaRPr>
          </a:p>
        </p:txBody>
      </p:sp>
      <p:sp>
        <p:nvSpPr>
          <p:cNvPr id="56" name="textbox 56"/>
          <p:cNvSpPr/>
          <p:nvPr/>
        </p:nvSpPr>
        <p:spPr>
          <a:xfrm>
            <a:off x="2765425" y="3604260"/>
            <a:ext cx="2020888" cy="1104900"/>
          </a:xfrm>
          <a:prstGeom prst="rect">
            <a:avLst/>
          </a:prstGeom>
        </p:spPr>
        <p:txBody>
          <a:bodyPr vert="horz" wrap="square" lIns="0" tIns="0" rIns="0" bIns="0"/>
          <a:lstStyle/>
          <a:p>
            <a:pPr algn="l" rtl="0" eaLnBrk="0">
              <a:lnSpc>
                <a:spcPct val="97000"/>
              </a:lnSpc>
            </a:pPr>
            <a:endParaRPr lang="en-US" altLang="en-US" sz="100" dirty="0">
              <a:latin typeface="Arial" panose="020B0604020202020204" pitchFamily="34" charset="0"/>
              <a:cs typeface="Arial" panose="020B0604020202020204" pitchFamily="34" charset="0"/>
            </a:endParaRPr>
          </a:p>
          <a:p>
            <a:pPr marL="12700" indent="0" algn="just" rtl="0" eaLnBrk="0">
              <a:lnSpc>
                <a:spcPct val="100000"/>
              </a:lnSpc>
            </a:pPr>
            <a:r>
              <a:rPr lang="vi-VN"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Nhấp vào "Thêm Robot" và quét mã QR của robot để hoàn tất việc liên kết. (Mã QR có thể được mở ở góc trên bên phải của giao diện chính màn hình robot)</a:t>
            </a:r>
            <a:endParaRPr sz="10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pic>
        <p:nvPicPr>
          <p:cNvPr id="4" name="图片 3"/>
          <p:cNvPicPr>
            <a:picLocks noChangeAspect="1"/>
          </p:cNvPicPr>
          <p:nvPr/>
        </p:nvPicPr>
        <p:blipFill>
          <a:blip r:embed="rId3"/>
          <a:srcRect t="3527" r="2913" b="20515"/>
          <a:stretch>
            <a:fillRect/>
          </a:stretch>
        </p:blipFill>
        <p:spPr>
          <a:xfrm>
            <a:off x="654685" y="1288415"/>
            <a:ext cx="1394460" cy="2425065"/>
          </a:xfrm>
          <a:prstGeom prst="rect">
            <a:avLst/>
          </a:prstGeom>
        </p:spPr>
      </p:pic>
      <p:pic>
        <p:nvPicPr>
          <p:cNvPr id="5" name="图片 4"/>
          <p:cNvPicPr>
            <a:picLocks noChangeAspect="1"/>
          </p:cNvPicPr>
          <p:nvPr/>
        </p:nvPicPr>
        <p:blipFill>
          <a:blip r:embed="rId4"/>
          <a:srcRect t="3109" b="15678"/>
          <a:stretch>
            <a:fillRect/>
          </a:stretch>
        </p:blipFill>
        <p:spPr>
          <a:xfrm>
            <a:off x="2976890" y="1288415"/>
            <a:ext cx="1295400" cy="2338705"/>
          </a:xfrm>
          <a:prstGeom prst="rect">
            <a:avLst/>
          </a:prstGeom>
        </p:spPr>
      </p:pic>
      <p:pic>
        <p:nvPicPr>
          <p:cNvPr id="6" name="图片 5"/>
          <p:cNvPicPr>
            <a:picLocks noChangeAspect="1"/>
          </p:cNvPicPr>
          <p:nvPr/>
        </p:nvPicPr>
        <p:blipFill>
          <a:blip r:embed="rId5"/>
          <a:srcRect t="3815" b="26388"/>
          <a:stretch>
            <a:fillRect/>
          </a:stretch>
        </p:blipFill>
        <p:spPr>
          <a:xfrm>
            <a:off x="5405120" y="1288415"/>
            <a:ext cx="1691005" cy="2623820"/>
          </a:xfrm>
          <a:prstGeom prst="rect">
            <a:avLst/>
          </a:prstGeom>
        </p:spPr>
      </p:pic>
      <p:sp>
        <p:nvSpPr>
          <p:cNvPr id="9" name="矩形 8"/>
          <p:cNvSpPr/>
          <p:nvPr/>
        </p:nvSpPr>
        <p:spPr>
          <a:xfrm>
            <a:off x="5758180" y="2522220"/>
            <a:ext cx="369570" cy="18923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nvSpPr>
        <p:spPr>
          <a:xfrm>
            <a:off x="6648450" y="2529840"/>
            <a:ext cx="167005" cy="18923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p:nvSpPr>
        <p:spPr>
          <a:xfrm>
            <a:off x="6861175" y="2532380"/>
            <a:ext cx="172085" cy="18923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3" name="直接箭头连接符 12"/>
          <p:cNvCxnSpPr>
            <a:stCxn id="9" idx="2"/>
          </p:cNvCxnSpPr>
          <p:nvPr/>
        </p:nvCxnSpPr>
        <p:spPr>
          <a:xfrm flipH="1">
            <a:off x="5939155" y="2711450"/>
            <a:ext cx="3810" cy="15684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nvCxnSpPr>
        <p:spPr>
          <a:xfrm>
            <a:off x="6733540" y="2711450"/>
            <a:ext cx="0" cy="34544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a:endCxn id="19" idx="0"/>
          </p:cNvCxnSpPr>
          <p:nvPr/>
        </p:nvCxnSpPr>
        <p:spPr>
          <a:xfrm flipH="1">
            <a:off x="6943725" y="2721610"/>
            <a:ext cx="5715" cy="7931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5405120" y="2842260"/>
            <a:ext cx="907415" cy="179705"/>
          </a:xfrm>
          <a:prstGeom prst="rect">
            <a:avLst/>
          </a:prstGeom>
          <a:noFill/>
        </p:spPr>
        <p:txBody>
          <a:bodyPr wrap="square" rtlCol="0">
            <a:noAutofit/>
          </a:bodyPr>
          <a:lstStyle/>
          <a:p>
            <a:r>
              <a:rPr lang="en-US" altLang="zh-CN" sz="900"/>
              <a:t>robot number</a:t>
            </a:r>
          </a:p>
        </p:txBody>
      </p:sp>
      <p:sp>
        <p:nvSpPr>
          <p:cNvPr id="17" name="文本框 16"/>
          <p:cNvSpPr txBox="1"/>
          <p:nvPr/>
        </p:nvSpPr>
        <p:spPr>
          <a:xfrm>
            <a:off x="5532120" y="3152775"/>
            <a:ext cx="907415" cy="179705"/>
          </a:xfrm>
          <a:prstGeom prst="rect">
            <a:avLst/>
          </a:prstGeom>
          <a:noFill/>
        </p:spPr>
        <p:txBody>
          <a:bodyPr wrap="square" rtlCol="0">
            <a:noAutofit/>
          </a:bodyPr>
          <a:lstStyle/>
          <a:p>
            <a:endParaRPr lang="en-US" altLang="zh-CN" sz="900"/>
          </a:p>
        </p:txBody>
      </p:sp>
      <p:sp>
        <p:nvSpPr>
          <p:cNvPr id="18" name="文本框 17"/>
          <p:cNvSpPr txBox="1"/>
          <p:nvPr/>
        </p:nvSpPr>
        <p:spPr>
          <a:xfrm>
            <a:off x="5939155" y="3059430"/>
            <a:ext cx="998220" cy="297180"/>
          </a:xfrm>
          <a:prstGeom prst="rect">
            <a:avLst/>
          </a:prstGeom>
          <a:noFill/>
        </p:spPr>
        <p:txBody>
          <a:bodyPr wrap="square" rtlCol="0">
            <a:noAutofit/>
          </a:bodyPr>
          <a:lstStyle/>
          <a:p>
            <a:r>
              <a:rPr lang="en-US" altLang="zh-CN" sz="900"/>
              <a:t>Set the robot's daily schedule</a:t>
            </a:r>
          </a:p>
        </p:txBody>
      </p:sp>
      <p:sp>
        <p:nvSpPr>
          <p:cNvPr id="19" name="文本框 18"/>
          <p:cNvSpPr txBox="1"/>
          <p:nvPr/>
        </p:nvSpPr>
        <p:spPr>
          <a:xfrm>
            <a:off x="6619240" y="3514725"/>
            <a:ext cx="648335" cy="297180"/>
          </a:xfrm>
          <a:prstGeom prst="rect">
            <a:avLst/>
          </a:prstGeom>
          <a:noFill/>
        </p:spPr>
        <p:txBody>
          <a:bodyPr wrap="square" rtlCol="0">
            <a:noAutofit/>
          </a:bodyPr>
          <a:lstStyle/>
          <a:p>
            <a:r>
              <a:rPr lang="en-US" altLang="zh-CN" sz="900"/>
              <a:t>Video call</a:t>
            </a:r>
          </a:p>
        </p:txBody>
      </p:sp>
      <p:sp>
        <p:nvSpPr>
          <p:cNvPr id="20" name="矩形 19"/>
          <p:cNvSpPr/>
          <p:nvPr/>
        </p:nvSpPr>
        <p:spPr>
          <a:xfrm>
            <a:off x="4140200" y="1288415"/>
            <a:ext cx="172085" cy="189230"/>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21" name="直接箭头连接符 20"/>
          <p:cNvCxnSpPr/>
          <p:nvPr/>
        </p:nvCxnSpPr>
        <p:spPr>
          <a:xfrm flipH="1">
            <a:off x="4222750" y="1477645"/>
            <a:ext cx="5715" cy="7931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2" name="文本框 21"/>
          <p:cNvSpPr txBox="1"/>
          <p:nvPr/>
        </p:nvSpPr>
        <p:spPr>
          <a:xfrm>
            <a:off x="3252470" y="2270760"/>
            <a:ext cx="1402080" cy="297180"/>
          </a:xfrm>
          <a:prstGeom prst="rect">
            <a:avLst/>
          </a:prstGeom>
          <a:noFill/>
        </p:spPr>
        <p:txBody>
          <a:bodyPr wrap="square" rtlCol="0">
            <a:noAutofit/>
          </a:bodyPr>
          <a:lstStyle/>
          <a:p>
            <a:r>
              <a:rPr lang="en-US" altLang="zh-CN" sz="900"/>
              <a:t>Scan to add a robot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2"/>
          <p:cNvSpPr/>
          <p:nvPr/>
        </p:nvSpPr>
        <p:spPr>
          <a:xfrm>
            <a:off x="450850" y="368300"/>
            <a:ext cx="7120890" cy="1308735"/>
          </a:xfrm>
          <a:prstGeom prst="rect">
            <a:avLst/>
          </a:prstGeom>
        </p:spPr>
        <p:txBody>
          <a:bodyPr vert="horz" wrap="square" lIns="0" tIns="0" rIns="0" bIns="0"/>
          <a:lstStyle/>
          <a:p>
            <a:pPr algn="l" rtl="0" eaLnBrk="0">
              <a:lnSpc>
                <a:spcPct val="76000"/>
              </a:lnSpc>
            </a:pPr>
            <a:endParaRPr lang="en-US" altLang="en-US" sz="100" dirty="0">
              <a:latin typeface="Arial" panose="020B0604020202020204" pitchFamily="34" charset="0"/>
              <a:cs typeface="Arial" panose="020B0604020202020204" pitchFamily="34" charset="0"/>
            </a:endParaRPr>
          </a:p>
          <a:p>
            <a:pPr marL="27305" algn="l" rtl="0" eaLnBrk="0">
              <a:lnSpc>
                <a:spcPct val="87000"/>
              </a:lnSpc>
              <a:tabLst>
                <a:tab pos="7107555" algn="l"/>
              </a:tabLst>
            </a:pPr>
            <a:r>
              <a:rPr lang="en-US" sz="16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Mobile APP</a:t>
            </a:r>
            <a:r>
              <a:rPr sz="1600" strike="sngStrike" spc="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a:p>
            <a:pPr algn="l" rtl="0" eaLnBrk="0">
              <a:lnSpc>
                <a:spcPct val="113000"/>
              </a:lnSpc>
            </a:pPr>
            <a:endParaRPr lang="en-US" altLang="en-US" sz="1000" dirty="0">
              <a:latin typeface="Arial" panose="020B0604020202020204" pitchFamily="34" charset="0"/>
              <a:cs typeface="Arial" panose="020B0604020202020204" pitchFamily="34" charset="0"/>
            </a:endParaRPr>
          </a:p>
          <a:p>
            <a:pPr algn="l" rtl="0" eaLnBrk="0">
              <a:lnSpc>
                <a:spcPct val="140000"/>
              </a:lnSpc>
            </a:pPr>
            <a:endParaRPr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endParaRPr>
          </a:p>
        </p:txBody>
      </p:sp>
      <p:pic>
        <p:nvPicPr>
          <p:cNvPr id="63" name="picture 63"/>
          <p:cNvPicPr>
            <a:picLocks noChangeAspect="1"/>
          </p:cNvPicPr>
          <p:nvPr/>
        </p:nvPicPr>
        <p:blipFill>
          <a:blip r:embed="rId3"/>
          <a:stretch>
            <a:fillRect/>
          </a:stretch>
        </p:blipFill>
        <p:spPr>
          <a:xfrm rot="21600000">
            <a:off x="4636134" y="1790735"/>
            <a:ext cx="1480324" cy="2634919"/>
          </a:xfrm>
          <a:prstGeom prst="rect">
            <a:avLst/>
          </a:prstGeom>
        </p:spPr>
      </p:pic>
      <p:pic>
        <p:nvPicPr>
          <p:cNvPr id="64" name="picture 64"/>
          <p:cNvPicPr>
            <a:picLocks noChangeAspect="1"/>
          </p:cNvPicPr>
          <p:nvPr/>
        </p:nvPicPr>
        <p:blipFill>
          <a:blip r:embed="rId4"/>
          <a:stretch>
            <a:fillRect/>
          </a:stretch>
        </p:blipFill>
        <p:spPr>
          <a:xfrm rot="21600000">
            <a:off x="1395517" y="1811475"/>
            <a:ext cx="1480311" cy="2632976"/>
          </a:xfrm>
          <a:prstGeom prst="rect">
            <a:avLst/>
          </a:prstGeom>
        </p:spPr>
      </p:pic>
      <p:sp>
        <p:nvSpPr>
          <p:cNvPr id="65" name="rect"/>
          <p:cNvSpPr/>
          <p:nvPr/>
        </p:nvSpPr>
        <p:spPr>
          <a:xfrm>
            <a:off x="0" y="4604118"/>
            <a:ext cx="7560068" cy="51308"/>
          </a:xfrm>
          <a:prstGeom prst="rect">
            <a:avLst/>
          </a:prstGeom>
          <a:solidFill>
            <a:srgbClr val="3E3E3F">
              <a:alpha val="100000"/>
            </a:srgbClr>
          </a:solidFill>
          <a:ln cap="flat">
            <a:noFill/>
            <a:prstDash val="solid"/>
            <a:miter lim="0"/>
          </a:ln>
        </p:spPr>
        <p:txBody>
          <a:bodyPr rtlCol="0"/>
          <a:lstStyle/>
          <a:p>
            <a:pPr algn="ctr"/>
            <a:endParaRPr lang="zh-CN" altLang="en-US"/>
          </a:p>
        </p:txBody>
      </p:sp>
      <p:sp>
        <p:nvSpPr>
          <p:cNvPr id="66" name="textbox 66"/>
          <p:cNvSpPr/>
          <p:nvPr/>
        </p:nvSpPr>
        <p:spPr>
          <a:xfrm>
            <a:off x="5680864" y="4825462"/>
            <a:ext cx="1337310" cy="215900"/>
          </a:xfrm>
          <a:prstGeom prst="rect">
            <a:avLst/>
          </a:prstGeom>
        </p:spPr>
        <p:txBody>
          <a:bodyPr vert="horz" wrap="square" lIns="0" tIns="0" rIns="0" bIns="0"/>
          <a:lstStyle/>
          <a:p>
            <a:pPr algn="l" rtl="0" eaLnBrk="0">
              <a:lnSpc>
                <a:spcPct val="154000"/>
              </a:lnSpc>
            </a:pPr>
            <a:endParaRPr lang="en-US" altLang="en-US" sz="100" dirty="0">
              <a:latin typeface="Arial" panose="020B0604020202020204" pitchFamily="34" charset="0"/>
              <a:cs typeface="Arial" panose="020B0604020202020204" pitchFamily="34" charset="0"/>
            </a:endParaRPr>
          </a:p>
          <a:p>
            <a:pPr marL="12700" algn="l" rtl="0" eaLnBrk="0">
              <a:lnSpc>
                <a:spcPct val="80000"/>
              </a:lnSpc>
            </a:pPr>
            <a:r>
              <a:rPr sz="1000" spc="0" dirty="0">
                <a:solidFill>
                  <a:srgbClr val="231F20">
                    <a:alpha val="100000"/>
                  </a:srgbClr>
                </a:solidFill>
                <a:latin typeface="Arial" panose="020B0604020202020204" pitchFamily="34" charset="0"/>
                <a:ea typeface="Arial" panose="020B0604020202020204"/>
                <a:cs typeface="Arial" panose="020B0604020202020204" pitchFamily="34" charset="0"/>
              </a:rPr>
              <a:t>PadBot</a:t>
            </a:r>
            <a:r>
              <a:rPr sz="1000" spc="30" dirty="0">
                <a:solidFill>
                  <a:srgbClr val="231F20">
                    <a:alpha val="100000"/>
                  </a:srgbClr>
                </a:solidFill>
                <a:latin typeface="Arial" panose="020B0604020202020204" pitchFamily="34" charset="0"/>
                <a:ea typeface="Arial" panose="020B0604020202020204"/>
                <a:cs typeface="Arial" panose="020B0604020202020204" pitchFamily="34" charset="0"/>
              </a:rPr>
              <a:t>              </a:t>
            </a:r>
            <a:r>
              <a:rPr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0</a:t>
            </a:r>
            <a:r>
              <a:rPr lang="en-US" sz="1400" spc="3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8</a:t>
            </a:r>
            <a:r>
              <a:rPr sz="1400" spc="0" dirty="0">
                <a:solidFill>
                  <a:srgbClr val="3E3E3F">
                    <a:alpha val="100000"/>
                  </a:srgbClr>
                </a:solidFill>
                <a:latin typeface="Arial" panose="020B0604020202020204" pitchFamily="34" charset="0"/>
                <a:ea typeface="Plantagenet Cherokee" panose="0202000000000000000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p:txBody>
      </p:sp>
      <p:sp>
        <p:nvSpPr>
          <p:cNvPr id="67" name="path"/>
          <p:cNvSpPr/>
          <p:nvPr/>
        </p:nvSpPr>
        <p:spPr>
          <a:xfrm>
            <a:off x="6891050" y="4838162"/>
            <a:ext cx="113896" cy="149017"/>
          </a:xfrm>
          <a:custGeom>
            <a:avLst/>
            <a:gdLst/>
            <a:ahLst/>
            <a:cxnLst/>
            <a:rect l="0" t="0" r="0" b="0"/>
            <a:pathLst>
              <a:path w="179" h="234">
                <a:moveTo>
                  <a:pt x="173" y="4"/>
                </a:moveTo>
                <a:lnTo>
                  <a:pt x="5" y="230"/>
                </a:lnTo>
              </a:path>
            </a:pathLst>
          </a:custGeom>
          <a:noFill/>
          <a:ln w="9004" cap="flat">
            <a:solidFill>
              <a:srgbClr val="231F20">
                <a:alpha val="100000"/>
              </a:srgbClr>
            </a:solidFill>
            <a:prstDash val="solid"/>
            <a:miter lim="241400"/>
          </a:ln>
        </p:spPr>
        <p:txBody>
          <a:bodyPr rtlCol="0"/>
          <a:lstStyle/>
          <a:p>
            <a:pPr algn="ctr"/>
            <a:endParaRPr lang="zh-CN" altLang="en-US"/>
          </a:p>
        </p:txBody>
      </p:sp>
      <p:sp>
        <p:nvSpPr>
          <p:cNvPr id="2" name="textbox 62"/>
          <p:cNvSpPr/>
          <p:nvPr>
            <p:custDataLst>
              <p:tags r:id="rId1"/>
            </p:custDataLst>
          </p:nvPr>
        </p:nvSpPr>
        <p:spPr>
          <a:xfrm>
            <a:off x="450850" y="704850"/>
            <a:ext cx="6790608" cy="1308735"/>
          </a:xfrm>
          <a:prstGeom prst="rect">
            <a:avLst/>
          </a:prstGeom>
        </p:spPr>
        <p:txBody>
          <a:bodyPr vert="horz" wrap="square" lIns="0" tIns="0" rIns="0" bIns="0"/>
          <a:lstStyle/>
          <a:p>
            <a:pPr algn="just" rtl="0" eaLnBrk="0">
              <a:lnSpc>
                <a:spcPct val="76000"/>
              </a:lnSpc>
            </a:pPr>
            <a:endParaRPr lang="en-US" altLang="en-US" sz="100" dirty="0">
              <a:latin typeface="Arial" panose="020B0604020202020204" pitchFamily="34" charset="0"/>
              <a:cs typeface="Arial" panose="020B0604020202020204" pitchFamily="34" charset="0"/>
            </a:endParaRPr>
          </a:p>
          <a:p>
            <a:pPr algn="just" rtl="0" eaLnBrk="0">
              <a:lnSpc>
                <a:spcPct val="140000"/>
              </a:lnSpc>
            </a:pPr>
            <a:r>
              <a:rPr lang="en-US"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3. </a:t>
            </a:r>
            <a:r>
              <a:rPr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4 </a:t>
            </a:r>
            <a:r>
              <a:rPr lang="en-US" sz="14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Điều</a:t>
            </a:r>
            <a:r>
              <a:rPr lang="en-US"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khiển</a:t>
            </a:r>
            <a:r>
              <a:rPr lang="en-US"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a:t>
            </a:r>
            <a:r>
              <a:rPr lang="en-US" sz="1400" u="sng" spc="-10" dirty="0" err="1">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từ</a:t>
            </a:r>
            <a:r>
              <a:rPr lang="en-US" sz="1400" u="sng" spc="-10" dirty="0">
                <a:solidFill>
                  <a:srgbClr val="231F20">
                    <a:alpha val="100000"/>
                  </a:srgbClr>
                </a:solidFill>
                <a:latin typeface="Arial" panose="020B0604020202020204" pitchFamily="34" charset="0"/>
                <a:ea typeface="微软雅黑" panose="020B0503020204020204" charset="-122"/>
                <a:cs typeface="Arial" panose="020B0604020202020204" pitchFamily="34" charset="0"/>
                <a:sym typeface="+mn-ea"/>
              </a:rPr>
              <a:t> xa</a:t>
            </a:r>
            <a:endParaRPr lang="en-US" altLang="en-US" sz="200" u="sng" dirty="0">
              <a:latin typeface="Arial" panose="020B0604020202020204" pitchFamily="34" charset="0"/>
              <a:cs typeface="Arial" panose="020B0604020202020204" pitchFamily="34" charset="0"/>
            </a:endParaRPr>
          </a:p>
          <a:p>
            <a:pPr marL="17780" indent="-5080" algn="just" rtl="0" eaLnBrk="0">
              <a:lnSpc>
                <a:spcPct val="102000"/>
              </a:lnSpc>
              <a:spcBef>
                <a:spcPts val="0"/>
              </a:spcBef>
            </a:pPr>
            <a:r>
              <a:rPr lang="vi-VN"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Trên trang robot của PadBot Robot T2, nhấp vào ảnh đại diện của robot để gửi yêu cầu gọi video đến robot. Sau khi yêu cầu được kết nối, robot có thể được điều khiển từ xa; trên trang điều khiển từ xa, robot có thể được điều khiển tiến, lùi, rẽ trái, rẽ phải bằng cách vuốt ngón tay lên/xuống trên màn hình để điều khiển robot nhìn lên và nhìn xuống</a:t>
            </a:r>
            <a:r>
              <a:rPr sz="1100" dirty="0">
                <a:solidFill>
                  <a:srgbClr val="231F20">
                    <a:alpha val="100000"/>
                  </a:srgbClr>
                </a:solidFill>
                <a:latin typeface="Arial" panose="020B0604020202020204" pitchFamily="34" charset="0"/>
                <a:ea typeface="微软雅黑" panose="020B0503020204020204" charset="-122"/>
                <a:cs typeface="Arial" panose="020B0604020202020204" pitchFamily="34" charset="0"/>
              </a:rPr>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64e7537d-32c7-4f25-b231-c37eac5fe7c7"/>
  <p:tag name="COMMONDATA" val="eyJoZGlkIjoiNTZlZTVhOTk0N2E5MjM1NDE3NTMxOGZiNzg2ZDE4M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221a372a-781f-4289-96ec-0914cb75b46b}"/>
  <p:tag name="TABLE_ENDDRAG_ORIGIN_RECT" val="380*165"/>
  <p:tag name="TABLE_ENDDRAG_RECT" val="102*112*380*165"/>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418ee856-d7a4-4b10-9a43-224b799bd014}"/>
  <p:tag name="TABLE_ENDDRAG_ORIGIN_RECT" val="470*195"/>
  <p:tag name="TABLE_ENDDRAG_RECT" val="72*94*470*195"/>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b2a9116d-8216-4821-9e79-30ec4e22a2d4}"/>
  <p:tag name="TABLE_ENDDRAG_ORIGIN_RECT" val="490*242"/>
  <p:tag name="TABLE_ENDDRAG_RECT" val="64*81*490*242"/>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TotalTime>
  <Words>3445</Words>
  <Application>Microsoft Office PowerPoint</Application>
  <PresentationFormat>Custom</PresentationFormat>
  <Paragraphs>342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微软雅黑</vt:lpstr>
      <vt:lpstr>宋体</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Thiên Thảo</cp:lastModifiedBy>
  <cp:revision>328</cp:revision>
  <dcterms:created xsi:type="dcterms:W3CDTF">2023-07-10T03:39:00Z</dcterms:created>
  <dcterms:modified xsi:type="dcterms:W3CDTF">2026-05-05T09:53:56Z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2023-06-25T16:08:49Z</vt:filetime>
  </property>
  <property fmtid="{D5CDD505-2E9C-101B-9397-08002B2CF9AE}" pid="4" name="UsrData">
    <vt:lpwstr>64915e844e2c485b9642c724</vt:lpwstr>
  </property>
  <property fmtid="{D5CDD505-2E9C-101B-9397-08002B2CF9AE}" pid="5" name="ICV">
    <vt:lpwstr>5C99B36BF3B24AF3A86405B61176B426_12</vt:lpwstr>
  </property>
  <property fmtid="{D5CDD505-2E9C-101B-9397-08002B2CF9AE}" pid="6" name="KSOProductBuildVer">
    <vt:lpwstr>2052-12.1.0.19770</vt:lpwstr>
  </property>
</Properties>
</file>